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6" r:id="rId2"/>
    <p:sldMasterId id="2147483692" r:id="rId3"/>
    <p:sldMasterId id="2147483710" r:id="rId4"/>
    <p:sldMasterId id="2147483723" r:id="rId5"/>
  </p:sldMasterIdLst>
  <p:notesMasterIdLst>
    <p:notesMasterId r:id="rId41"/>
  </p:notesMasterIdLst>
  <p:sldIdLst>
    <p:sldId id="3454" r:id="rId6"/>
    <p:sldId id="820" r:id="rId7"/>
    <p:sldId id="258" r:id="rId8"/>
    <p:sldId id="348" r:id="rId9"/>
    <p:sldId id="345" r:id="rId10"/>
    <p:sldId id="3474" r:id="rId11"/>
    <p:sldId id="3476" r:id="rId12"/>
    <p:sldId id="3472" r:id="rId13"/>
    <p:sldId id="3457" r:id="rId14"/>
    <p:sldId id="3500" r:id="rId15"/>
    <p:sldId id="3469" r:id="rId16"/>
    <p:sldId id="3478" r:id="rId17"/>
    <p:sldId id="3475" r:id="rId18"/>
    <p:sldId id="3489" r:id="rId19"/>
    <p:sldId id="3509" r:id="rId20"/>
    <p:sldId id="3481" r:id="rId21"/>
    <p:sldId id="3480" r:id="rId22"/>
    <p:sldId id="3477" r:id="rId23"/>
    <p:sldId id="3490" r:id="rId24"/>
    <p:sldId id="3482" r:id="rId25"/>
    <p:sldId id="3491" r:id="rId26"/>
    <p:sldId id="3492" r:id="rId27"/>
    <p:sldId id="3493" r:id="rId28"/>
    <p:sldId id="3502" r:id="rId29"/>
    <p:sldId id="3501" r:id="rId30"/>
    <p:sldId id="3507" r:id="rId31"/>
    <p:sldId id="3503" r:id="rId32"/>
    <p:sldId id="3508" r:id="rId33"/>
    <p:sldId id="3494" r:id="rId34"/>
    <p:sldId id="3471" r:id="rId35"/>
    <p:sldId id="3504" r:id="rId36"/>
    <p:sldId id="3505" r:id="rId37"/>
    <p:sldId id="3506" r:id="rId38"/>
    <p:sldId id="3510" r:id="rId39"/>
    <p:sldId id="3495" r:id="rId40"/>
  </p:sldIdLst>
  <p:sldSz cx="12192000" cy="6858000"/>
  <p:notesSz cx="9928225" cy="67976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建 顾" initials="建" lastIdx="1" clrIdx="0">
    <p:extLst>
      <p:ext uri="{19B8F6BF-5375-455C-9EA6-DF929625EA0E}">
        <p15:presenceInfo xmlns:p15="http://schemas.microsoft.com/office/powerpoint/2012/main" userId="82d2e13bbb934e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132"/>
    <a:srgbClr val="0BD0D9"/>
    <a:srgbClr val="C8A884"/>
    <a:srgbClr val="1A66AD"/>
    <a:srgbClr val="BD966B"/>
    <a:srgbClr val="F00A0A"/>
    <a:srgbClr val="F61A1A"/>
    <a:srgbClr val="F73737"/>
    <a:srgbClr val="E40F82"/>
    <a:srgbClr val="EE55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2" autoAdjust="0"/>
    <p:restoredTop sz="93164" autoAdjust="0"/>
  </p:normalViewPr>
  <p:slideViewPr>
    <p:cSldViewPr snapToGrid="0" showGuides="1">
      <p:cViewPr varScale="1">
        <p:scale>
          <a:sx n="93" d="100"/>
          <a:sy n="93" d="100"/>
        </p:scale>
        <p:origin x="84" y="570"/>
      </p:cViewPr>
      <p:guideLst/>
    </p:cSldViewPr>
  </p:slideViewPr>
  <p:outlineViewPr>
    <p:cViewPr>
      <p:scale>
        <a:sx n="33" d="100"/>
        <a:sy n="33" d="100"/>
      </p:scale>
      <p:origin x="0" y="-22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656367A-4AB4-4429-A2B6-3B7477445BAD}" type="datetimeFigureOut">
              <a:rPr lang="zh-CN" altLang="en-US" smtClean="0"/>
              <a:pPr/>
              <a:t>2019/6/2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1C983AE-3621-40E1-A44B-8F24C06648B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0035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35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81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40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51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85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45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827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703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778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7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3E3E3E"/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0C26-94FB-42AE-B092-F27B84709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8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solidFill>
                <a:srgbClr val="3E3E3E"/>
              </a:solidFill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0C26-94FB-42AE-B092-F27B84709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72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98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894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38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0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957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569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034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855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017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362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9D9F1D-8AFA-49CA-84CA-4B74D98275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1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8696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003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7102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121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21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419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29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012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05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2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49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983AE-3621-40E1-A44B-8F24C06648B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573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415">
          <p15:clr>
            <a:srgbClr val="FBAE40"/>
          </p15:clr>
        </p15:guide>
        <p15:guide id="4" orient="horz" pos="391">
          <p15:clr>
            <a:srgbClr val="FBAE40"/>
          </p15:clr>
        </p15:guide>
        <p15:guide id="5" orient="horz" pos="3929">
          <p15:clr>
            <a:srgbClr val="FBAE40"/>
          </p15:clr>
        </p15:guide>
        <p15:guide id="6" pos="72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817BE-673D-48BB-A4DD-E950594FE209}" type="datetimeFigureOut">
              <a:rPr lang="zh-CN" altLang="en-US" smtClean="0"/>
              <a:t>2019/6/2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3543-BE8C-476C-AFCC-7AB9DB9185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9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4607E0-2558-4B62-B9C8-CE2D0FB9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58126-C90F-4421-BC09-1AA5DF6FA031}" type="datetimeFigureOut">
              <a:rPr lang="zh-CN" altLang="en-US" smtClean="0"/>
              <a:t>2019/6/2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85A1FF-246F-4C9B-8A8C-EE64BD5D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30A7A-DD5C-48BD-A3C8-851E46D8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BB993-ABFE-4CFD-98A1-B388B1E821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98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86A143-42B8-4538-910F-F7E44AD4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4195-3512-4AC6-8F70-5E79609DDEAE}" type="datetimeFigureOut">
              <a:rPr lang="zh-CN" altLang="en-US" smtClean="0"/>
              <a:t>2019/6/2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3EA0A6-F196-4276-92A8-F6122859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84F311-F478-4174-9DB9-7E31273C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5667D-020E-4133-A6F7-3822A37779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03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78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74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CA51668-1065-4B01-8672-078E6C0E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4E4EA5-CA24-4E30-88A4-356B297AE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02FAF0-5E4E-4654-9065-EAE99D41EB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31D1B-879E-45A3-B308-BCCF3218D766}" type="datetimeFigureOut">
              <a:rPr lang="zh-CN" altLang="en-US" smtClean="0"/>
              <a:t>2019/6/2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006BD4-9189-4977-BBD2-DA1CE48C7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718CBB-7111-47CF-929C-479B5CF75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A769A-B433-4247-8926-0BEACBEAA7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42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746817BE-673D-48BB-A4DD-E950594FE209}" type="datetimeFigureOut">
              <a:rPr lang="zh-CN" altLang="en-US" smtClean="0"/>
              <a:pPr/>
              <a:t>2019/6/2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B7F23543-BE8C-476C-AFCC-7AB9DB9185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800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24FBE3-055F-4BC2-A149-7922623C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BB27D-850C-4C45-8B4B-A3200C0F2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4F395-E852-4E87-BF1D-536FEDAB5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DF58126-C90F-4421-BC09-1AA5DF6FA031}" type="datetimeFigureOut">
              <a:rPr lang="zh-CN" altLang="en-US" smtClean="0"/>
              <a:pPr/>
              <a:t>2019/6/2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9A9F06-03B0-48E5-8784-D31446591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186D-926B-4679-8A80-44B0ED5DA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52BB993-ABFE-4CFD-98A1-B388B1E8213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020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D377292-E367-4927-A71B-E65D6B23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603FB0-A76E-49AB-A2BF-2880DA71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626BC-3D56-4E7E-85EC-BD6A8AE3F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D4195-3512-4AC6-8F70-5E79609DDEAE}" type="datetimeFigureOut">
              <a:rPr lang="zh-CN" altLang="en-US" smtClean="0"/>
              <a:t>2019/6/2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14A1F1-5FD9-4E04-A8E4-5D6B30F62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139F82-68BC-4CC7-87FC-C9B687CD2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5667D-020E-4133-A6F7-3822A37779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9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黑体 CN Medium" panose="020B0600000000000000" pitchFamily="34" charset="-122"/>
              </a:defRPr>
            </a:lvl1pPr>
          </a:lstStyle>
          <a:p>
            <a:fld id="{830C1C0D-9156-4A08-8AC9-3C7751C87F77}" type="datetimeFigureOut">
              <a:rPr lang="zh-CN" altLang="en-US" smtClean="0">
                <a:solidFill>
                  <a:srgbClr val="2E2E2E">
                    <a:tint val="75000"/>
                  </a:srgbClr>
                </a:solidFill>
              </a:rPr>
              <a:pPr/>
              <a:t>2019/6/2</a:t>
            </a:fld>
            <a:endParaRPr lang="zh-CN" altLang="en-US" dirty="0">
              <a:solidFill>
                <a:srgbClr val="2E2E2E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黑体 CN Medium" panose="020B0600000000000000" pitchFamily="34" charset="-122"/>
              </a:defRPr>
            </a:lvl1pPr>
          </a:lstStyle>
          <a:p>
            <a:endParaRPr lang="zh-CN" altLang="en-US" dirty="0">
              <a:solidFill>
                <a:srgbClr val="2E2E2E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黑体 CN Medium" panose="020B0600000000000000" pitchFamily="34" charset="-122"/>
              </a:defRPr>
            </a:lvl1pPr>
          </a:lstStyle>
          <a:p>
            <a:fld id="{E4A0E596-B858-4790-B5F1-C4278122C712}" type="slidenum">
              <a:rPr lang="zh-CN" altLang="en-US" smtClean="0">
                <a:solidFill>
                  <a:srgbClr val="2E2E2E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2E2E2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9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思源黑体 CN Medium" panose="020B06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anose="020B06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anose="020B06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anose="020B06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anose="020B06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036FEF-A756-46A8-9422-B4383B7E1B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0" r="50000" b="2946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1DD8BA-8083-4D14-8E7A-74013549E0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6000">
                <a:srgbClr val="1A2946"/>
              </a:gs>
              <a:gs pos="66000">
                <a:srgbClr val="1A2946">
                  <a:alpha val="90000"/>
                </a:srgbClr>
              </a:gs>
              <a:gs pos="100000">
                <a:srgbClr val="2347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F89B0D0-2015-457D-9367-9027B57E6099}"/>
              </a:ext>
            </a:extLst>
          </p:cNvPr>
          <p:cNvSpPr txBox="1"/>
          <p:nvPr/>
        </p:nvSpPr>
        <p:spPr>
          <a:xfrm>
            <a:off x="4538663" y="5549724"/>
            <a:ext cx="311467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zh-CN" altLang="en-US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上水集团董事长  严均蔚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altLang="zh-CN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E1A487B-1B58-4243-B37C-991D42870201}"/>
              </a:ext>
            </a:extLst>
          </p:cNvPr>
          <p:cNvGrpSpPr/>
          <p:nvPr/>
        </p:nvGrpSpPr>
        <p:grpSpPr>
          <a:xfrm>
            <a:off x="2487161" y="1082570"/>
            <a:ext cx="7217679" cy="2752333"/>
            <a:chOff x="2488291" y="1082570"/>
            <a:chExt cx="7217679" cy="2752333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381EA8D-17A0-4BEF-A364-F2149F0E5EA4}"/>
                </a:ext>
              </a:extLst>
            </p:cNvPr>
            <p:cNvSpPr/>
            <p:nvPr/>
          </p:nvSpPr>
          <p:spPr>
            <a:xfrm>
              <a:off x="2488291" y="1082570"/>
              <a:ext cx="7217679" cy="2746480"/>
            </a:xfrm>
            <a:prstGeom prst="rect">
              <a:avLst/>
            </a:prstGeom>
            <a:noFill/>
            <a:ln w="22225">
              <a:solidFill>
                <a:srgbClr val="C8A8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直角三角形 23">
              <a:extLst>
                <a:ext uri="{FF2B5EF4-FFF2-40B4-BE49-F238E27FC236}">
                  <a16:creationId xmlns:a16="http://schemas.microsoft.com/office/drawing/2014/main" id="{4B6F939F-F209-489D-A828-FECD6F13EF75}"/>
                </a:ext>
              </a:extLst>
            </p:cNvPr>
            <p:cNvSpPr/>
            <p:nvPr/>
          </p:nvSpPr>
          <p:spPr>
            <a:xfrm rot="5400000">
              <a:off x="2566766" y="1004095"/>
              <a:ext cx="413445" cy="570395"/>
            </a:xfrm>
            <a:prstGeom prst="rtTriangle">
              <a:avLst/>
            </a:prstGeom>
            <a:solidFill>
              <a:srgbClr val="C8A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直角三角形 26">
              <a:extLst>
                <a:ext uri="{FF2B5EF4-FFF2-40B4-BE49-F238E27FC236}">
                  <a16:creationId xmlns:a16="http://schemas.microsoft.com/office/drawing/2014/main" id="{D2957496-EF49-43B6-8B65-28BBDBDE7D54}"/>
                </a:ext>
              </a:extLst>
            </p:cNvPr>
            <p:cNvSpPr/>
            <p:nvPr/>
          </p:nvSpPr>
          <p:spPr>
            <a:xfrm rot="16200000">
              <a:off x="9214050" y="3342983"/>
              <a:ext cx="413445" cy="570395"/>
            </a:xfrm>
            <a:prstGeom prst="rtTriangle">
              <a:avLst/>
            </a:prstGeom>
            <a:solidFill>
              <a:srgbClr val="C8A8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6CF539B-3568-4C31-9097-8224FF5A85DF}"/>
                </a:ext>
              </a:extLst>
            </p:cNvPr>
            <p:cNvSpPr txBox="1"/>
            <p:nvPr/>
          </p:nvSpPr>
          <p:spPr>
            <a:xfrm>
              <a:off x="4719341" y="3278976"/>
              <a:ext cx="30000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2000" spc="6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铁人</a:t>
              </a:r>
              <a:r>
                <a:rPr lang="en-US" altLang="zh-CN" sz="2000" spc="6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</a:t>
              </a:r>
              <a:r>
                <a:rPr lang="zh-CN" altLang="en-US" sz="2000" spc="6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铁军</a:t>
              </a:r>
              <a:r>
                <a:rPr lang="en-US" altLang="zh-CN" sz="2000" spc="6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·</a:t>
              </a:r>
              <a:r>
                <a:rPr lang="zh-CN" altLang="en-US" sz="2000" spc="6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铁律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F7BF9D0-4E67-4E39-B355-B9BA2177F92D}"/>
                </a:ext>
              </a:extLst>
            </p:cNvPr>
            <p:cNvSpPr txBox="1"/>
            <p:nvPr/>
          </p:nvSpPr>
          <p:spPr>
            <a:xfrm>
              <a:off x="2927351" y="1740835"/>
              <a:ext cx="63373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4400" b="1" spc="4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2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思源宋体 Heavy" panose="02020900000000000000" pitchFamily="18" charset="-122"/>
                </a:rPr>
                <a:t>践行新时代治水思路</a:t>
              </a:r>
            </a:p>
            <a:p>
              <a:pPr lvl="0" algn="dist">
                <a:defRPr/>
              </a:pPr>
              <a:r>
                <a:rPr lang="zh-CN" altLang="en-US" sz="4400" b="1" spc="4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2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思源宋体 Heavy" panose="02020900000000000000" pitchFamily="18" charset="-122"/>
                </a:rPr>
                <a:t>推动上水集团转型发展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D1ACEEE-15DD-470E-A9AC-9A01BA7DA930}"/>
                </a:ext>
              </a:extLst>
            </p:cNvPr>
            <p:cNvSpPr txBox="1"/>
            <p:nvPr/>
          </p:nvSpPr>
          <p:spPr>
            <a:xfrm>
              <a:off x="3779196" y="1283542"/>
              <a:ext cx="4633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1600" spc="2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WATER RESOURCES SHANGHAI 2019</a:t>
              </a:r>
              <a:endParaRPr kumimoji="0" lang="zh-CN" altLang="en-US" sz="1600" b="0" i="0" u="none" strike="noStrike" kern="1200" cap="none" spc="200" normalizeH="0" baseline="0" noProof="0" dirty="0">
                <a:ln>
                  <a:noFill/>
                </a:ln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AAC5382A-A484-48A5-879D-C860FAF4B7B0}"/>
                </a:ext>
              </a:extLst>
            </p:cNvPr>
            <p:cNvCxnSpPr>
              <a:cxnSpLocks/>
            </p:cNvCxnSpPr>
            <p:nvPr/>
          </p:nvCxnSpPr>
          <p:spPr>
            <a:xfrm>
              <a:off x="8412805" y="1437430"/>
              <a:ext cx="722770" cy="0"/>
            </a:xfrm>
            <a:prstGeom prst="line">
              <a:avLst/>
            </a:prstGeom>
            <a:ln>
              <a:solidFill>
                <a:srgbClr val="C8A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08A6CAF7-E7A0-4B78-AC7C-8D7181B0CB5B}"/>
                </a:ext>
              </a:extLst>
            </p:cNvPr>
            <p:cNvCxnSpPr>
              <a:cxnSpLocks/>
            </p:cNvCxnSpPr>
            <p:nvPr/>
          </p:nvCxnSpPr>
          <p:spPr>
            <a:xfrm>
              <a:off x="3058686" y="1452819"/>
              <a:ext cx="720510" cy="0"/>
            </a:xfrm>
            <a:prstGeom prst="line">
              <a:avLst/>
            </a:prstGeom>
            <a:ln>
              <a:solidFill>
                <a:srgbClr val="C8A8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57A97841-1BD6-40C3-B2C1-50430FC77C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870" y="4663338"/>
            <a:ext cx="576000" cy="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人员, 人物, 户外&#10;&#10;描述已自动生成">
            <a:extLst>
              <a:ext uri="{FF2B5EF4-FFF2-40B4-BE49-F238E27FC236}">
                <a16:creationId xmlns:a16="http://schemas.microsoft.com/office/drawing/2014/main" id="{D86472E9-A2A5-46F2-A431-BA3ACDE0C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r="28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1" name="矩形 140">
            <a:extLst>
              <a:ext uri="{FF2B5EF4-FFF2-40B4-BE49-F238E27FC236}">
                <a16:creationId xmlns:a16="http://schemas.microsoft.com/office/drawing/2014/main" id="{22644438-4877-488A-AEB8-EAA07C2484C4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2" name="Group 11">
            <a:extLst>
              <a:ext uri="{FF2B5EF4-FFF2-40B4-BE49-F238E27FC236}">
                <a16:creationId xmlns:a16="http://schemas.microsoft.com/office/drawing/2014/main" id="{84DF86D3-0F20-4891-97D0-FFC88776B9B7}"/>
              </a:ext>
            </a:extLst>
          </p:cNvPr>
          <p:cNvGrpSpPr/>
          <p:nvPr/>
        </p:nvGrpSpPr>
        <p:grpSpPr>
          <a:xfrm>
            <a:off x="643308" y="2185774"/>
            <a:ext cx="2556005" cy="3326523"/>
            <a:chOff x="8714628" y="2429216"/>
            <a:chExt cx="2556005" cy="3326523"/>
          </a:xfrm>
        </p:grpSpPr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20CACCA1-7E10-48B9-9F03-304C7CCC10F7}"/>
                </a:ext>
              </a:extLst>
            </p:cNvPr>
            <p:cNvSpPr/>
            <p:nvPr/>
          </p:nvSpPr>
          <p:spPr>
            <a:xfrm>
              <a:off x="9225840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EF4BF585-719C-4AB5-8ADB-CE33CD351243}"/>
                </a:ext>
              </a:extLst>
            </p:cNvPr>
            <p:cNvSpPr/>
            <p:nvPr/>
          </p:nvSpPr>
          <p:spPr>
            <a:xfrm>
              <a:off x="931498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84E6A79E-D652-49EB-AB82-A1352D2DB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297" y="2884549"/>
              <a:ext cx="788669" cy="742119"/>
            </a:xfrm>
            <a:custGeom>
              <a:avLst/>
              <a:gdLst>
                <a:gd name="connsiteX0" fmla="*/ 257491 w 607508"/>
                <a:gd name="connsiteY0" fmla="*/ 462839 h 571651"/>
                <a:gd name="connsiteX1" fmla="*/ 349967 w 607508"/>
                <a:gd name="connsiteY1" fmla="*/ 462839 h 571651"/>
                <a:gd name="connsiteX2" fmla="*/ 368747 w 607508"/>
                <a:gd name="connsiteY2" fmla="*/ 476352 h 571651"/>
                <a:gd name="connsiteX3" fmla="*/ 391888 w 607508"/>
                <a:gd name="connsiteY3" fmla="*/ 545604 h 571651"/>
                <a:gd name="connsiteX4" fmla="*/ 373108 w 607508"/>
                <a:gd name="connsiteY4" fmla="*/ 571651 h 571651"/>
                <a:gd name="connsiteX5" fmla="*/ 234349 w 607508"/>
                <a:gd name="connsiteY5" fmla="*/ 571651 h 571651"/>
                <a:gd name="connsiteX6" fmla="*/ 215569 w 607508"/>
                <a:gd name="connsiteY6" fmla="*/ 545604 h 571651"/>
                <a:gd name="connsiteX7" fmla="*/ 238622 w 607508"/>
                <a:gd name="connsiteY7" fmla="*/ 476352 h 571651"/>
                <a:gd name="connsiteX8" fmla="*/ 257491 w 607508"/>
                <a:gd name="connsiteY8" fmla="*/ 462839 h 571651"/>
                <a:gd name="connsiteX9" fmla="*/ 472354 w 607508"/>
                <a:gd name="connsiteY9" fmla="*/ 408338 h 571651"/>
                <a:gd name="connsiteX10" fmla="*/ 486859 w 607508"/>
                <a:gd name="connsiteY10" fmla="*/ 412827 h 571651"/>
                <a:gd name="connsiteX11" fmla="*/ 489351 w 607508"/>
                <a:gd name="connsiteY11" fmla="*/ 440741 h 571651"/>
                <a:gd name="connsiteX12" fmla="*/ 408907 w 607508"/>
                <a:gd name="connsiteY12" fmla="*/ 503413 h 571651"/>
                <a:gd name="connsiteX13" fmla="*/ 382388 w 607508"/>
                <a:gd name="connsiteY13" fmla="*/ 494256 h 571651"/>
                <a:gd name="connsiteX14" fmla="*/ 391643 w 607508"/>
                <a:gd name="connsiteY14" fmla="*/ 467765 h 571651"/>
                <a:gd name="connsiteX15" fmla="*/ 458917 w 607508"/>
                <a:gd name="connsiteY15" fmla="*/ 415316 h 571651"/>
                <a:gd name="connsiteX16" fmla="*/ 472354 w 607508"/>
                <a:gd name="connsiteY16" fmla="*/ 408338 h 571651"/>
                <a:gd name="connsiteX17" fmla="*/ 135080 w 607508"/>
                <a:gd name="connsiteY17" fmla="*/ 408338 h 571651"/>
                <a:gd name="connsiteX18" fmla="*/ 148556 w 607508"/>
                <a:gd name="connsiteY18" fmla="*/ 415316 h 571651"/>
                <a:gd name="connsiteX19" fmla="*/ 215860 w 607508"/>
                <a:gd name="connsiteY19" fmla="*/ 467765 h 571651"/>
                <a:gd name="connsiteX20" fmla="*/ 225030 w 607508"/>
                <a:gd name="connsiteY20" fmla="*/ 494256 h 571651"/>
                <a:gd name="connsiteX21" fmla="*/ 198589 w 607508"/>
                <a:gd name="connsiteY21" fmla="*/ 503413 h 571651"/>
                <a:gd name="connsiteX22" fmla="*/ 118109 w 607508"/>
                <a:gd name="connsiteY22" fmla="*/ 440741 h 571651"/>
                <a:gd name="connsiteX23" fmla="*/ 120602 w 607508"/>
                <a:gd name="connsiteY23" fmla="*/ 412827 h 571651"/>
                <a:gd name="connsiteX24" fmla="*/ 135080 w 607508"/>
                <a:gd name="connsiteY24" fmla="*/ 408338 h 571651"/>
                <a:gd name="connsiteX25" fmla="*/ 303755 w 607508"/>
                <a:gd name="connsiteY25" fmla="*/ 347041 h 571651"/>
                <a:gd name="connsiteX26" fmla="*/ 358267 w 607508"/>
                <a:gd name="connsiteY26" fmla="*/ 401483 h 571651"/>
                <a:gd name="connsiteX27" fmla="*/ 303755 w 607508"/>
                <a:gd name="connsiteY27" fmla="*/ 455925 h 571651"/>
                <a:gd name="connsiteX28" fmla="*/ 249243 w 607508"/>
                <a:gd name="connsiteY28" fmla="*/ 401483 h 571651"/>
                <a:gd name="connsiteX29" fmla="*/ 303755 w 607508"/>
                <a:gd name="connsiteY29" fmla="*/ 347041 h 571651"/>
                <a:gd name="connsiteX30" fmla="*/ 472080 w 607508"/>
                <a:gd name="connsiteY30" fmla="*/ 289318 h 571651"/>
                <a:gd name="connsiteX31" fmla="*/ 564556 w 607508"/>
                <a:gd name="connsiteY31" fmla="*/ 289318 h 571651"/>
                <a:gd name="connsiteX32" fmla="*/ 583336 w 607508"/>
                <a:gd name="connsiteY32" fmla="*/ 302819 h 571651"/>
                <a:gd name="connsiteX33" fmla="*/ 606477 w 607508"/>
                <a:gd name="connsiteY33" fmla="*/ 372104 h 571651"/>
                <a:gd name="connsiteX34" fmla="*/ 587697 w 607508"/>
                <a:gd name="connsiteY34" fmla="*/ 398130 h 571651"/>
                <a:gd name="connsiteX35" fmla="*/ 448938 w 607508"/>
                <a:gd name="connsiteY35" fmla="*/ 398130 h 571651"/>
                <a:gd name="connsiteX36" fmla="*/ 430069 w 607508"/>
                <a:gd name="connsiteY36" fmla="*/ 372104 h 571651"/>
                <a:gd name="connsiteX37" fmla="*/ 453211 w 607508"/>
                <a:gd name="connsiteY37" fmla="*/ 302819 h 571651"/>
                <a:gd name="connsiteX38" fmla="*/ 472080 w 607508"/>
                <a:gd name="connsiteY38" fmla="*/ 289318 h 571651"/>
                <a:gd name="connsiteX39" fmla="*/ 42940 w 607508"/>
                <a:gd name="connsiteY39" fmla="*/ 289318 h 571651"/>
                <a:gd name="connsiteX40" fmla="*/ 135391 w 607508"/>
                <a:gd name="connsiteY40" fmla="*/ 289318 h 571651"/>
                <a:gd name="connsiteX41" fmla="*/ 154165 w 607508"/>
                <a:gd name="connsiteY41" fmla="*/ 302819 h 571651"/>
                <a:gd name="connsiteX42" fmla="*/ 177300 w 607508"/>
                <a:gd name="connsiteY42" fmla="*/ 372104 h 571651"/>
                <a:gd name="connsiteX43" fmla="*/ 158525 w 607508"/>
                <a:gd name="connsiteY43" fmla="*/ 398130 h 571651"/>
                <a:gd name="connsiteX44" fmla="*/ 19806 w 607508"/>
                <a:gd name="connsiteY44" fmla="*/ 398130 h 571651"/>
                <a:gd name="connsiteX45" fmla="*/ 1031 w 607508"/>
                <a:gd name="connsiteY45" fmla="*/ 372104 h 571651"/>
                <a:gd name="connsiteX46" fmla="*/ 24077 w 607508"/>
                <a:gd name="connsiteY46" fmla="*/ 302819 h 571651"/>
                <a:gd name="connsiteX47" fmla="*/ 42940 w 607508"/>
                <a:gd name="connsiteY47" fmla="*/ 289318 h 571651"/>
                <a:gd name="connsiteX48" fmla="*/ 518344 w 607508"/>
                <a:gd name="connsiteY48" fmla="*/ 173591 h 571651"/>
                <a:gd name="connsiteX49" fmla="*/ 572856 w 607508"/>
                <a:gd name="connsiteY49" fmla="*/ 228033 h 571651"/>
                <a:gd name="connsiteX50" fmla="*/ 518344 w 607508"/>
                <a:gd name="connsiteY50" fmla="*/ 282475 h 571651"/>
                <a:gd name="connsiteX51" fmla="*/ 463832 w 607508"/>
                <a:gd name="connsiteY51" fmla="*/ 228033 h 571651"/>
                <a:gd name="connsiteX52" fmla="*/ 518344 w 607508"/>
                <a:gd name="connsiteY52" fmla="*/ 173591 h 571651"/>
                <a:gd name="connsiteX53" fmla="*/ 89166 w 607508"/>
                <a:gd name="connsiteY53" fmla="*/ 173591 h 571651"/>
                <a:gd name="connsiteX54" fmla="*/ 143678 w 607508"/>
                <a:gd name="connsiteY54" fmla="*/ 228033 h 571651"/>
                <a:gd name="connsiteX55" fmla="*/ 89166 w 607508"/>
                <a:gd name="connsiteY55" fmla="*/ 282475 h 571651"/>
                <a:gd name="connsiteX56" fmla="*/ 34654 w 607508"/>
                <a:gd name="connsiteY56" fmla="*/ 228033 h 571651"/>
                <a:gd name="connsiteX57" fmla="*/ 89166 w 607508"/>
                <a:gd name="connsiteY57" fmla="*/ 173591 h 571651"/>
                <a:gd name="connsiteX58" fmla="*/ 257491 w 607508"/>
                <a:gd name="connsiteY58" fmla="*/ 115798 h 571651"/>
                <a:gd name="connsiteX59" fmla="*/ 349967 w 607508"/>
                <a:gd name="connsiteY59" fmla="*/ 115798 h 571651"/>
                <a:gd name="connsiteX60" fmla="*/ 368747 w 607508"/>
                <a:gd name="connsiteY60" fmla="*/ 129310 h 571651"/>
                <a:gd name="connsiteX61" fmla="*/ 391888 w 607508"/>
                <a:gd name="connsiteY61" fmla="*/ 198562 h 571651"/>
                <a:gd name="connsiteX62" fmla="*/ 373108 w 607508"/>
                <a:gd name="connsiteY62" fmla="*/ 224610 h 571651"/>
                <a:gd name="connsiteX63" fmla="*/ 234349 w 607508"/>
                <a:gd name="connsiteY63" fmla="*/ 224610 h 571651"/>
                <a:gd name="connsiteX64" fmla="*/ 215569 w 607508"/>
                <a:gd name="connsiteY64" fmla="*/ 198562 h 571651"/>
                <a:gd name="connsiteX65" fmla="*/ 238622 w 607508"/>
                <a:gd name="connsiteY65" fmla="*/ 129310 h 571651"/>
                <a:gd name="connsiteX66" fmla="*/ 257491 w 607508"/>
                <a:gd name="connsiteY66" fmla="*/ 115798 h 571651"/>
                <a:gd name="connsiteX67" fmla="*/ 393746 w 607508"/>
                <a:gd name="connsiteY67" fmla="*/ 67444 h 571651"/>
                <a:gd name="connsiteX68" fmla="*/ 408907 w 607508"/>
                <a:gd name="connsiteY68" fmla="*/ 68288 h 571651"/>
                <a:gd name="connsiteX69" fmla="*/ 489351 w 607508"/>
                <a:gd name="connsiteY69" fmla="*/ 131005 h 571651"/>
                <a:gd name="connsiteX70" fmla="*/ 486859 w 607508"/>
                <a:gd name="connsiteY70" fmla="*/ 158811 h 571651"/>
                <a:gd name="connsiteX71" fmla="*/ 458917 w 607508"/>
                <a:gd name="connsiteY71" fmla="*/ 156323 h 571651"/>
                <a:gd name="connsiteX72" fmla="*/ 391643 w 607508"/>
                <a:gd name="connsiteY72" fmla="*/ 103911 h 571651"/>
                <a:gd name="connsiteX73" fmla="*/ 382388 w 607508"/>
                <a:gd name="connsiteY73" fmla="*/ 77527 h 571651"/>
                <a:gd name="connsiteX74" fmla="*/ 393746 w 607508"/>
                <a:gd name="connsiteY74" fmla="*/ 67444 h 571651"/>
                <a:gd name="connsiteX75" fmla="*/ 213746 w 607508"/>
                <a:gd name="connsiteY75" fmla="*/ 67444 h 571651"/>
                <a:gd name="connsiteX76" fmla="*/ 225030 w 607508"/>
                <a:gd name="connsiteY76" fmla="*/ 77527 h 571651"/>
                <a:gd name="connsiteX77" fmla="*/ 215860 w 607508"/>
                <a:gd name="connsiteY77" fmla="*/ 103911 h 571651"/>
                <a:gd name="connsiteX78" fmla="*/ 148556 w 607508"/>
                <a:gd name="connsiteY78" fmla="*/ 156323 h 571651"/>
                <a:gd name="connsiteX79" fmla="*/ 120602 w 607508"/>
                <a:gd name="connsiteY79" fmla="*/ 158811 h 571651"/>
                <a:gd name="connsiteX80" fmla="*/ 118109 w 607508"/>
                <a:gd name="connsiteY80" fmla="*/ 131005 h 571651"/>
                <a:gd name="connsiteX81" fmla="*/ 198589 w 607508"/>
                <a:gd name="connsiteY81" fmla="*/ 68288 h 571651"/>
                <a:gd name="connsiteX82" fmla="*/ 213746 w 607508"/>
                <a:gd name="connsiteY82" fmla="*/ 67444 h 571651"/>
                <a:gd name="connsiteX83" fmla="*/ 303755 w 607508"/>
                <a:gd name="connsiteY83" fmla="*/ 0 h 571651"/>
                <a:gd name="connsiteX84" fmla="*/ 358267 w 607508"/>
                <a:gd name="connsiteY84" fmla="*/ 54442 h 571651"/>
                <a:gd name="connsiteX85" fmla="*/ 303755 w 607508"/>
                <a:gd name="connsiteY85" fmla="*/ 108884 h 571651"/>
                <a:gd name="connsiteX86" fmla="*/ 249243 w 607508"/>
                <a:gd name="connsiteY86" fmla="*/ 54442 h 571651"/>
                <a:gd name="connsiteX87" fmla="*/ 303755 w 607508"/>
                <a:gd name="connsiteY87" fmla="*/ 0 h 57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7508" h="571651">
                  <a:moveTo>
                    <a:pt x="257491" y="462839"/>
                  </a:moveTo>
                  <a:lnTo>
                    <a:pt x="349967" y="462839"/>
                  </a:lnTo>
                  <a:cubicBezTo>
                    <a:pt x="358511" y="462839"/>
                    <a:pt x="366077" y="468262"/>
                    <a:pt x="368747" y="476352"/>
                  </a:cubicBezTo>
                  <a:lnTo>
                    <a:pt x="391888" y="545604"/>
                  </a:lnTo>
                  <a:cubicBezTo>
                    <a:pt x="396160" y="558405"/>
                    <a:pt x="386637" y="571651"/>
                    <a:pt x="373108" y="571651"/>
                  </a:cubicBezTo>
                  <a:lnTo>
                    <a:pt x="234349" y="571651"/>
                  </a:lnTo>
                  <a:cubicBezTo>
                    <a:pt x="220821" y="571651"/>
                    <a:pt x="211208" y="558405"/>
                    <a:pt x="215569" y="545604"/>
                  </a:cubicBezTo>
                  <a:lnTo>
                    <a:pt x="238622" y="476352"/>
                  </a:lnTo>
                  <a:cubicBezTo>
                    <a:pt x="241381" y="468262"/>
                    <a:pt x="248946" y="462839"/>
                    <a:pt x="257491" y="462839"/>
                  </a:cubicBezTo>
                  <a:close/>
                  <a:moveTo>
                    <a:pt x="472354" y="408338"/>
                  </a:moveTo>
                  <a:cubicBezTo>
                    <a:pt x="477404" y="407894"/>
                    <a:pt x="482632" y="409360"/>
                    <a:pt x="486859" y="412827"/>
                  </a:cubicBezTo>
                  <a:cubicBezTo>
                    <a:pt x="495224" y="419850"/>
                    <a:pt x="496292" y="432384"/>
                    <a:pt x="489351" y="440741"/>
                  </a:cubicBezTo>
                  <a:cubicBezTo>
                    <a:pt x="467371" y="466965"/>
                    <a:pt x="439518" y="488656"/>
                    <a:pt x="408907" y="503413"/>
                  </a:cubicBezTo>
                  <a:cubicBezTo>
                    <a:pt x="399029" y="508213"/>
                    <a:pt x="387194" y="504035"/>
                    <a:pt x="382388" y="494256"/>
                  </a:cubicBezTo>
                  <a:cubicBezTo>
                    <a:pt x="377672" y="484389"/>
                    <a:pt x="381766" y="472566"/>
                    <a:pt x="391643" y="467765"/>
                  </a:cubicBezTo>
                  <a:cubicBezTo>
                    <a:pt x="417271" y="455409"/>
                    <a:pt x="440586" y="437274"/>
                    <a:pt x="458917" y="415316"/>
                  </a:cubicBezTo>
                  <a:cubicBezTo>
                    <a:pt x="462432" y="411138"/>
                    <a:pt x="467304" y="408783"/>
                    <a:pt x="472354" y="408338"/>
                  </a:cubicBezTo>
                  <a:close/>
                  <a:moveTo>
                    <a:pt x="135080" y="408338"/>
                  </a:moveTo>
                  <a:cubicBezTo>
                    <a:pt x="140143" y="408783"/>
                    <a:pt x="145040" y="411138"/>
                    <a:pt x="148556" y="415316"/>
                  </a:cubicBezTo>
                  <a:cubicBezTo>
                    <a:pt x="166896" y="437274"/>
                    <a:pt x="190131" y="455409"/>
                    <a:pt x="215860" y="467765"/>
                  </a:cubicBezTo>
                  <a:cubicBezTo>
                    <a:pt x="225742" y="472566"/>
                    <a:pt x="229837" y="484389"/>
                    <a:pt x="225030" y="494256"/>
                  </a:cubicBezTo>
                  <a:cubicBezTo>
                    <a:pt x="220311" y="504035"/>
                    <a:pt x="208471" y="508213"/>
                    <a:pt x="198589" y="503413"/>
                  </a:cubicBezTo>
                  <a:cubicBezTo>
                    <a:pt x="167875" y="488656"/>
                    <a:pt x="140099" y="466965"/>
                    <a:pt x="118109" y="440741"/>
                  </a:cubicBezTo>
                  <a:cubicBezTo>
                    <a:pt x="111076" y="432384"/>
                    <a:pt x="112233" y="419850"/>
                    <a:pt x="120602" y="412827"/>
                  </a:cubicBezTo>
                  <a:cubicBezTo>
                    <a:pt x="124786" y="409360"/>
                    <a:pt x="130016" y="407894"/>
                    <a:pt x="135080" y="408338"/>
                  </a:cubicBezTo>
                  <a:close/>
                  <a:moveTo>
                    <a:pt x="303755" y="347041"/>
                  </a:moveTo>
                  <a:cubicBezTo>
                    <a:pt x="333861" y="347041"/>
                    <a:pt x="358267" y="371416"/>
                    <a:pt x="358267" y="401483"/>
                  </a:cubicBezTo>
                  <a:cubicBezTo>
                    <a:pt x="358267" y="431550"/>
                    <a:pt x="333861" y="455925"/>
                    <a:pt x="303755" y="455925"/>
                  </a:cubicBezTo>
                  <a:cubicBezTo>
                    <a:pt x="273649" y="455925"/>
                    <a:pt x="249243" y="431550"/>
                    <a:pt x="249243" y="401483"/>
                  </a:cubicBezTo>
                  <a:cubicBezTo>
                    <a:pt x="249243" y="371416"/>
                    <a:pt x="273649" y="347041"/>
                    <a:pt x="303755" y="347041"/>
                  </a:cubicBezTo>
                  <a:close/>
                  <a:moveTo>
                    <a:pt x="472080" y="289318"/>
                  </a:moveTo>
                  <a:lnTo>
                    <a:pt x="564556" y="289318"/>
                  </a:lnTo>
                  <a:cubicBezTo>
                    <a:pt x="573100" y="289318"/>
                    <a:pt x="580666" y="294736"/>
                    <a:pt x="583336" y="302819"/>
                  </a:cubicBezTo>
                  <a:lnTo>
                    <a:pt x="606477" y="372104"/>
                  </a:lnTo>
                  <a:cubicBezTo>
                    <a:pt x="610749" y="384895"/>
                    <a:pt x="601226" y="398130"/>
                    <a:pt x="587697" y="398130"/>
                  </a:cubicBezTo>
                  <a:lnTo>
                    <a:pt x="448938" y="398130"/>
                  </a:lnTo>
                  <a:cubicBezTo>
                    <a:pt x="435410" y="398130"/>
                    <a:pt x="425797" y="384895"/>
                    <a:pt x="430069" y="372104"/>
                  </a:cubicBezTo>
                  <a:lnTo>
                    <a:pt x="453211" y="302819"/>
                  </a:lnTo>
                  <a:cubicBezTo>
                    <a:pt x="455970" y="294736"/>
                    <a:pt x="463535" y="289318"/>
                    <a:pt x="472080" y="289318"/>
                  </a:cubicBezTo>
                  <a:close/>
                  <a:moveTo>
                    <a:pt x="42940" y="289318"/>
                  </a:moveTo>
                  <a:lnTo>
                    <a:pt x="135391" y="289318"/>
                  </a:lnTo>
                  <a:cubicBezTo>
                    <a:pt x="143933" y="289318"/>
                    <a:pt x="151496" y="294736"/>
                    <a:pt x="154165" y="302819"/>
                  </a:cubicBezTo>
                  <a:lnTo>
                    <a:pt x="177300" y="372104"/>
                  </a:lnTo>
                  <a:cubicBezTo>
                    <a:pt x="181571" y="384895"/>
                    <a:pt x="172050" y="398130"/>
                    <a:pt x="158525" y="398130"/>
                  </a:cubicBezTo>
                  <a:lnTo>
                    <a:pt x="19806" y="398130"/>
                  </a:lnTo>
                  <a:cubicBezTo>
                    <a:pt x="6281" y="398130"/>
                    <a:pt x="-3240" y="384895"/>
                    <a:pt x="1031" y="372104"/>
                  </a:cubicBezTo>
                  <a:lnTo>
                    <a:pt x="24077" y="302819"/>
                  </a:lnTo>
                  <a:cubicBezTo>
                    <a:pt x="26835" y="294736"/>
                    <a:pt x="34398" y="289318"/>
                    <a:pt x="42940" y="289318"/>
                  </a:cubicBezTo>
                  <a:close/>
                  <a:moveTo>
                    <a:pt x="518344" y="173591"/>
                  </a:moveTo>
                  <a:cubicBezTo>
                    <a:pt x="548450" y="173591"/>
                    <a:pt x="572856" y="197966"/>
                    <a:pt x="572856" y="228033"/>
                  </a:cubicBezTo>
                  <a:cubicBezTo>
                    <a:pt x="572856" y="258100"/>
                    <a:pt x="548450" y="282475"/>
                    <a:pt x="518344" y="282475"/>
                  </a:cubicBezTo>
                  <a:cubicBezTo>
                    <a:pt x="488238" y="282475"/>
                    <a:pt x="463832" y="258100"/>
                    <a:pt x="463832" y="228033"/>
                  </a:cubicBezTo>
                  <a:cubicBezTo>
                    <a:pt x="463832" y="197966"/>
                    <a:pt x="488238" y="173591"/>
                    <a:pt x="518344" y="173591"/>
                  </a:cubicBezTo>
                  <a:close/>
                  <a:moveTo>
                    <a:pt x="89166" y="173591"/>
                  </a:moveTo>
                  <a:cubicBezTo>
                    <a:pt x="119272" y="173591"/>
                    <a:pt x="143678" y="197966"/>
                    <a:pt x="143678" y="228033"/>
                  </a:cubicBezTo>
                  <a:cubicBezTo>
                    <a:pt x="143678" y="258100"/>
                    <a:pt x="119272" y="282475"/>
                    <a:pt x="89166" y="282475"/>
                  </a:cubicBezTo>
                  <a:cubicBezTo>
                    <a:pt x="59060" y="282475"/>
                    <a:pt x="34654" y="258100"/>
                    <a:pt x="34654" y="228033"/>
                  </a:cubicBezTo>
                  <a:cubicBezTo>
                    <a:pt x="34654" y="197966"/>
                    <a:pt x="59060" y="173591"/>
                    <a:pt x="89166" y="173591"/>
                  </a:cubicBezTo>
                  <a:close/>
                  <a:moveTo>
                    <a:pt x="257491" y="115798"/>
                  </a:moveTo>
                  <a:lnTo>
                    <a:pt x="349967" y="115798"/>
                  </a:lnTo>
                  <a:cubicBezTo>
                    <a:pt x="358511" y="115798"/>
                    <a:pt x="366077" y="121221"/>
                    <a:pt x="368747" y="129310"/>
                  </a:cubicBezTo>
                  <a:lnTo>
                    <a:pt x="391888" y="198562"/>
                  </a:lnTo>
                  <a:cubicBezTo>
                    <a:pt x="396160" y="211364"/>
                    <a:pt x="386637" y="224610"/>
                    <a:pt x="373108" y="224610"/>
                  </a:cubicBezTo>
                  <a:lnTo>
                    <a:pt x="234349" y="224610"/>
                  </a:lnTo>
                  <a:cubicBezTo>
                    <a:pt x="220821" y="224610"/>
                    <a:pt x="211208" y="211364"/>
                    <a:pt x="215569" y="198562"/>
                  </a:cubicBezTo>
                  <a:lnTo>
                    <a:pt x="238622" y="129310"/>
                  </a:lnTo>
                  <a:cubicBezTo>
                    <a:pt x="241381" y="121221"/>
                    <a:pt x="248946" y="115798"/>
                    <a:pt x="257491" y="115798"/>
                  </a:cubicBezTo>
                  <a:close/>
                  <a:moveTo>
                    <a:pt x="393746" y="67444"/>
                  </a:moveTo>
                  <a:cubicBezTo>
                    <a:pt x="398540" y="65779"/>
                    <a:pt x="403968" y="65934"/>
                    <a:pt x="408907" y="68288"/>
                  </a:cubicBezTo>
                  <a:cubicBezTo>
                    <a:pt x="439518" y="83123"/>
                    <a:pt x="467371" y="104799"/>
                    <a:pt x="489351" y="131005"/>
                  </a:cubicBezTo>
                  <a:cubicBezTo>
                    <a:pt x="496292" y="139356"/>
                    <a:pt x="495224" y="151793"/>
                    <a:pt x="486859" y="158811"/>
                  </a:cubicBezTo>
                  <a:cubicBezTo>
                    <a:pt x="478406" y="165829"/>
                    <a:pt x="465947" y="164763"/>
                    <a:pt x="458917" y="156323"/>
                  </a:cubicBezTo>
                  <a:cubicBezTo>
                    <a:pt x="440586" y="134470"/>
                    <a:pt x="417271" y="116348"/>
                    <a:pt x="391643" y="103911"/>
                  </a:cubicBezTo>
                  <a:cubicBezTo>
                    <a:pt x="381766" y="99203"/>
                    <a:pt x="377672" y="87388"/>
                    <a:pt x="382388" y="77527"/>
                  </a:cubicBezTo>
                  <a:cubicBezTo>
                    <a:pt x="384791" y="72597"/>
                    <a:pt x="388951" y="69110"/>
                    <a:pt x="393746" y="67444"/>
                  </a:cubicBezTo>
                  <a:close/>
                  <a:moveTo>
                    <a:pt x="213746" y="67444"/>
                  </a:moveTo>
                  <a:cubicBezTo>
                    <a:pt x="218531" y="69110"/>
                    <a:pt x="222671" y="72597"/>
                    <a:pt x="225030" y="77527"/>
                  </a:cubicBezTo>
                  <a:cubicBezTo>
                    <a:pt x="229837" y="87388"/>
                    <a:pt x="225742" y="99203"/>
                    <a:pt x="215860" y="103911"/>
                  </a:cubicBezTo>
                  <a:cubicBezTo>
                    <a:pt x="190131" y="116348"/>
                    <a:pt x="166896" y="134470"/>
                    <a:pt x="148556" y="156323"/>
                  </a:cubicBezTo>
                  <a:cubicBezTo>
                    <a:pt x="141523" y="164763"/>
                    <a:pt x="128970" y="165829"/>
                    <a:pt x="120602" y="158811"/>
                  </a:cubicBezTo>
                  <a:cubicBezTo>
                    <a:pt x="112233" y="151793"/>
                    <a:pt x="111076" y="139356"/>
                    <a:pt x="118109" y="131005"/>
                  </a:cubicBezTo>
                  <a:cubicBezTo>
                    <a:pt x="140099" y="104799"/>
                    <a:pt x="167875" y="83123"/>
                    <a:pt x="198589" y="68288"/>
                  </a:cubicBezTo>
                  <a:cubicBezTo>
                    <a:pt x="203530" y="65934"/>
                    <a:pt x="208961" y="65779"/>
                    <a:pt x="213746" y="67444"/>
                  </a:cubicBezTo>
                  <a:close/>
                  <a:moveTo>
                    <a:pt x="303755" y="0"/>
                  </a:moveTo>
                  <a:cubicBezTo>
                    <a:pt x="333861" y="0"/>
                    <a:pt x="358267" y="24375"/>
                    <a:pt x="358267" y="54442"/>
                  </a:cubicBezTo>
                  <a:cubicBezTo>
                    <a:pt x="358267" y="84509"/>
                    <a:pt x="333861" y="108884"/>
                    <a:pt x="303755" y="108884"/>
                  </a:cubicBezTo>
                  <a:cubicBezTo>
                    <a:pt x="273649" y="108884"/>
                    <a:pt x="249243" y="84509"/>
                    <a:pt x="249243" y="54442"/>
                  </a:cubicBezTo>
                  <a:cubicBezTo>
                    <a:pt x="249243" y="24375"/>
                    <a:pt x="273649" y="0"/>
                    <a:pt x="303755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文本框 26">
              <a:extLst>
                <a:ext uri="{FF2B5EF4-FFF2-40B4-BE49-F238E27FC236}">
                  <a16:creationId xmlns:a16="http://schemas.microsoft.com/office/drawing/2014/main" id="{C40B9082-2BDD-4353-9646-9976647AA3E8}"/>
                </a:ext>
              </a:extLst>
            </p:cNvPr>
            <p:cNvSpPr txBox="1"/>
            <p:nvPr/>
          </p:nvSpPr>
          <p:spPr>
            <a:xfrm>
              <a:off x="8714628" y="4350995"/>
              <a:ext cx="2556005" cy="140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始终坚持人才培养，推动高质量发展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721C02E2-798F-4542-B47B-8732116E998A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5CA557B5-9CEC-47E0-A265-7F49A8F86737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</a:t>
              </a:r>
            </a:p>
          </p:txBody>
        </p:sp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793C6CA4-0382-4921-89C4-5FC2204E0358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911C2DA2-519B-4A9A-8510-C647601222A7}"/>
              </a:ext>
            </a:extLst>
          </p:cNvPr>
          <p:cNvCxnSpPr>
            <a:cxnSpLocks/>
          </p:cNvCxnSpPr>
          <p:nvPr/>
        </p:nvCxnSpPr>
        <p:spPr>
          <a:xfrm rot="5400000">
            <a:off x="1702836" y="3728971"/>
            <a:ext cx="352800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48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C2541C71-41D7-4FB8-8C2F-9D66D8D42615}"/>
              </a:ext>
            </a:extLst>
          </p:cNvPr>
          <p:cNvGrpSpPr/>
          <p:nvPr/>
        </p:nvGrpSpPr>
        <p:grpSpPr>
          <a:xfrm>
            <a:off x="5370196" y="1582254"/>
            <a:ext cx="4187737" cy="4088175"/>
            <a:chOff x="5370196" y="1582254"/>
            <a:chExt cx="4187737" cy="4088175"/>
          </a:xfrm>
        </p:grpSpPr>
        <p:sp>
          <p:nvSpPr>
            <p:cNvPr id="157" name="椭圆 156">
              <a:extLst>
                <a:ext uri="{FF2B5EF4-FFF2-40B4-BE49-F238E27FC236}">
                  <a16:creationId xmlns:a16="http://schemas.microsoft.com/office/drawing/2014/main" id="{74FF3537-F2C1-4689-83A3-420044AEA3BB}"/>
                </a:ext>
              </a:extLst>
            </p:cNvPr>
            <p:cNvSpPr/>
            <p:nvPr/>
          </p:nvSpPr>
          <p:spPr>
            <a:xfrm>
              <a:off x="5370196" y="1582254"/>
              <a:ext cx="4187737" cy="4088175"/>
            </a:xfrm>
            <a:prstGeom prst="ellipse">
              <a:avLst/>
            </a:prstGeom>
            <a:gradFill>
              <a:gsLst>
                <a:gs pos="0">
                  <a:srgbClr val="1EFFFF">
                    <a:lumMod val="60000"/>
                    <a:lumOff val="40000"/>
                    <a:alpha val="50000"/>
                  </a:srgbClr>
                </a:gs>
                <a:gs pos="100000">
                  <a:srgbClr val="1EFFFF">
                    <a:lumMod val="60000"/>
                    <a:lumOff val="40000"/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900" kern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23156234-3B67-45EA-8151-E2E0D4082E7C}"/>
                </a:ext>
              </a:extLst>
            </p:cNvPr>
            <p:cNvSpPr/>
            <p:nvPr/>
          </p:nvSpPr>
          <p:spPr>
            <a:xfrm>
              <a:off x="6129965" y="1973398"/>
              <a:ext cx="266819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聚天下英才而用之</a:t>
              </a:r>
              <a:endParaRPr lang="zh-CN" altLang="en-US" sz="2400" b="1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C011850-A4DA-478F-A897-DF8332DF7AD5}"/>
              </a:ext>
            </a:extLst>
          </p:cNvPr>
          <p:cNvGrpSpPr/>
          <p:nvPr/>
        </p:nvGrpSpPr>
        <p:grpSpPr>
          <a:xfrm>
            <a:off x="7176893" y="3750122"/>
            <a:ext cx="3969093" cy="1685270"/>
            <a:chOff x="7090890" y="3343040"/>
            <a:chExt cx="3969093" cy="1685270"/>
          </a:xfrm>
        </p:grpSpPr>
        <p:sp>
          <p:nvSpPr>
            <p:cNvPr id="163" name="Oval 7">
              <a:extLst>
                <a:ext uri="{FF2B5EF4-FFF2-40B4-BE49-F238E27FC236}">
                  <a16:creationId xmlns:a16="http://schemas.microsoft.com/office/drawing/2014/main" id="{1586F1ED-8DDF-4688-8CD8-595AA8677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890" y="3343040"/>
              <a:ext cx="1666081" cy="1685270"/>
            </a:xfrm>
            <a:prstGeom prst="ellipse">
              <a:avLst/>
            </a:prstGeom>
            <a:gradFill>
              <a:gsLst>
                <a:gs pos="0">
                  <a:srgbClr val="002060">
                    <a:alpha val="64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solidFill>
                <a:schemeClr val="bg1"/>
              </a:solidFill>
            </a:ln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572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88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67" name="TextBox 682">
              <a:extLst>
                <a:ext uri="{FF2B5EF4-FFF2-40B4-BE49-F238E27FC236}">
                  <a16:creationId xmlns:a16="http://schemas.microsoft.com/office/drawing/2014/main" id="{731172BE-2F5C-4B48-B0B8-0F13A482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9672" y="4229080"/>
              <a:ext cx="10807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150+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73" name="直接连接符 67">
              <a:extLst>
                <a:ext uri="{FF2B5EF4-FFF2-40B4-BE49-F238E27FC236}">
                  <a16:creationId xmlns:a16="http://schemas.microsoft.com/office/drawing/2014/main" id="{26F02886-111F-4A76-BAE3-6717B38B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51221" y="4433113"/>
              <a:ext cx="2068912" cy="0"/>
            </a:xfrm>
            <a:prstGeom prst="line">
              <a:avLst/>
            </a:prstGeom>
            <a:noFill/>
            <a:ln w="2540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4" name="TextBox 68">
              <a:extLst>
                <a:ext uri="{FF2B5EF4-FFF2-40B4-BE49-F238E27FC236}">
                  <a16:creationId xmlns:a16="http://schemas.microsoft.com/office/drawing/2014/main" id="{CF324582-E203-49AA-A9CA-2DCB4DA42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6434" y="4055829"/>
              <a:ext cx="17235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注册执业人员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F53E376-455A-4880-ABD5-3D0E8F6C54DC}"/>
              </a:ext>
            </a:extLst>
          </p:cNvPr>
          <p:cNvGrpSpPr/>
          <p:nvPr/>
        </p:nvGrpSpPr>
        <p:grpSpPr>
          <a:xfrm>
            <a:off x="1006706" y="396249"/>
            <a:ext cx="2111635" cy="696745"/>
            <a:chOff x="1006706" y="396249"/>
            <a:chExt cx="2111635" cy="696745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7A88108-DB90-4B87-A8B4-73BD49402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642C42F-9A0D-4A71-9566-5C5B793272B7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DF4ED9-69C9-4E0B-9E03-2CF505DDBEEC}"/>
              </a:ext>
            </a:extLst>
          </p:cNvPr>
          <p:cNvGrpSpPr/>
          <p:nvPr/>
        </p:nvGrpSpPr>
        <p:grpSpPr>
          <a:xfrm>
            <a:off x="6661691" y="2652808"/>
            <a:ext cx="4523603" cy="2117264"/>
            <a:chOff x="6924620" y="2574000"/>
            <a:chExt cx="4523603" cy="2117264"/>
          </a:xfrm>
        </p:grpSpPr>
        <p:sp>
          <p:nvSpPr>
            <p:cNvPr id="165" name="Oval 8">
              <a:extLst>
                <a:ext uri="{FF2B5EF4-FFF2-40B4-BE49-F238E27FC236}">
                  <a16:creationId xmlns:a16="http://schemas.microsoft.com/office/drawing/2014/main" id="{9447299A-C0F3-4D1E-81F9-0A89F84E8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4620" y="2574000"/>
              <a:ext cx="2164882" cy="2117264"/>
            </a:xfrm>
            <a:prstGeom prst="ellipse">
              <a:avLst/>
            </a:prstGeom>
            <a:gradFill>
              <a:gsLst>
                <a:gs pos="0">
                  <a:srgbClr val="002060">
                    <a:alpha val="64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solidFill>
                <a:schemeClr val="bg1"/>
              </a:solidFill>
            </a:ln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572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88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68" name="TextBox 682">
              <a:extLst>
                <a:ext uri="{FF2B5EF4-FFF2-40B4-BE49-F238E27FC236}">
                  <a16:creationId xmlns:a16="http://schemas.microsoft.com/office/drawing/2014/main" id="{5FED8551-1823-41B3-BD1F-E67D86F39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560" y="3086089"/>
              <a:ext cx="9236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40%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75" name="直接连接符 70">
              <a:extLst>
                <a:ext uri="{FF2B5EF4-FFF2-40B4-BE49-F238E27FC236}">
                  <a16:creationId xmlns:a16="http://schemas.microsoft.com/office/drawing/2014/main" id="{16E7FB6E-ECD5-4267-8C01-05A0FA23A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58890" y="3324512"/>
              <a:ext cx="2389333" cy="24459"/>
            </a:xfrm>
            <a:prstGeom prst="line">
              <a:avLst/>
            </a:prstGeom>
            <a:noFill/>
            <a:ln w="2540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6" name="TextBox 71">
              <a:extLst>
                <a:ext uri="{FF2B5EF4-FFF2-40B4-BE49-F238E27FC236}">
                  <a16:creationId xmlns:a16="http://schemas.microsoft.com/office/drawing/2014/main" id="{DB9C3D38-8749-4CFC-AE53-CB95845F8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801" y="2965660"/>
              <a:ext cx="17235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本科以上学历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F608BC2-6460-4100-8AAD-AEBB02CF7360}"/>
              </a:ext>
            </a:extLst>
          </p:cNvPr>
          <p:cNvGrpSpPr/>
          <p:nvPr/>
        </p:nvGrpSpPr>
        <p:grpSpPr>
          <a:xfrm>
            <a:off x="3664956" y="2506286"/>
            <a:ext cx="3528987" cy="1681230"/>
            <a:chOff x="3842622" y="2332037"/>
            <a:chExt cx="3528987" cy="1681230"/>
          </a:xfrm>
        </p:grpSpPr>
        <p:sp>
          <p:nvSpPr>
            <p:cNvPr id="164" name="Oval 6">
              <a:extLst>
                <a:ext uri="{FF2B5EF4-FFF2-40B4-BE49-F238E27FC236}">
                  <a16:creationId xmlns:a16="http://schemas.microsoft.com/office/drawing/2014/main" id="{D81BFB60-821B-49AB-BB40-71D7FE59E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8297" y="2718866"/>
              <a:ext cx="1293312" cy="1294401"/>
            </a:xfrm>
            <a:prstGeom prst="ellipse">
              <a:avLst/>
            </a:prstGeom>
            <a:gradFill>
              <a:gsLst>
                <a:gs pos="0">
                  <a:srgbClr val="002060">
                    <a:alpha val="64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solidFill>
                <a:schemeClr val="bg1"/>
              </a:solidFill>
            </a:ln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572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88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66" name="TextBox 682">
              <a:extLst>
                <a:ext uri="{FF2B5EF4-FFF2-40B4-BE49-F238E27FC236}">
                  <a16:creationId xmlns:a16="http://schemas.microsoft.com/office/drawing/2014/main" id="{8B2E1DB5-CBFA-4993-9E81-7BABF286F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734" y="3091479"/>
              <a:ext cx="87075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60+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69" name="直接连接符 2">
              <a:extLst>
                <a:ext uri="{FF2B5EF4-FFF2-40B4-BE49-F238E27FC236}">
                  <a16:creationId xmlns:a16="http://schemas.microsoft.com/office/drawing/2014/main" id="{FEBD8BFD-1ED5-441B-9D25-AA9AB1EA29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3133" y="3433843"/>
              <a:ext cx="1757253" cy="1392"/>
            </a:xfrm>
            <a:prstGeom prst="line">
              <a:avLst/>
            </a:prstGeom>
            <a:noFill/>
            <a:ln w="2540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0" name="TextBox 57">
              <a:extLst>
                <a:ext uri="{FF2B5EF4-FFF2-40B4-BE49-F238E27FC236}">
                  <a16:creationId xmlns:a16="http://schemas.microsoft.com/office/drawing/2014/main" id="{388BAFF9-3257-49C1-9A7D-D0744E80F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2622" y="2332037"/>
              <a:ext cx="223540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享受国务院特殊津贴专家、教高、高工等专家人才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3726084-5E50-4938-8F10-127CADFB34A3}"/>
              </a:ext>
            </a:extLst>
          </p:cNvPr>
          <p:cNvGrpSpPr/>
          <p:nvPr/>
        </p:nvGrpSpPr>
        <p:grpSpPr>
          <a:xfrm>
            <a:off x="4044953" y="3898794"/>
            <a:ext cx="3256078" cy="1099600"/>
            <a:chOff x="3883133" y="4173759"/>
            <a:chExt cx="3256078" cy="1099600"/>
          </a:xfrm>
        </p:grpSpPr>
        <p:sp>
          <p:nvSpPr>
            <p:cNvPr id="171" name="直接连接符 61">
              <a:extLst>
                <a:ext uri="{FF2B5EF4-FFF2-40B4-BE49-F238E27FC236}">
                  <a16:creationId xmlns:a16="http://schemas.microsoft.com/office/drawing/2014/main" id="{F9D75CD5-B773-4218-9029-15AE3A5659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3133" y="4967329"/>
              <a:ext cx="2178827" cy="1392"/>
            </a:xfrm>
            <a:prstGeom prst="line">
              <a:avLst/>
            </a:prstGeom>
            <a:noFill/>
            <a:ln w="2540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2" name="TextBox 62">
              <a:extLst>
                <a:ext uri="{FF2B5EF4-FFF2-40B4-BE49-F238E27FC236}">
                  <a16:creationId xmlns:a16="http://schemas.microsoft.com/office/drawing/2014/main" id="{B4431E0C-936B-402D-BF91-A5F8D8B07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3133" y="4566968"/>
              <a:ext cx="14670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品牌项目部</a:t>
              </a:r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62" name="Oval 12">
              <a:extLst>
                <a:ext uri="{FF2B5EF4-FFF2-40B4-BE49-F238E27FC236}">
                  <a16:creationId xmlns:a16="http://schemas.microsoft.com/office/drawing/2014/main" id="{B0F93F81-4C3A-4ACE-B616-5DB0D1B79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9612" y="4173759"/>
              <a:ext cx="1099599" cy="1099600"/>
            </a:xfrm>
            <a:prstGeom prst="ellipse">
              <a:avLst/>
            </a:prstGeom>
            <a:gradFill>
              <a:gsLst>
                <a:gs pos="0">
                  <a:srgbClr val="002060">
                    <a:alpha val="64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solidFill>
                <a:schemeClr val="bg1"/>
              </a:solidFill>
            </a:ln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85725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88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60" name="TextBox 682">
              <a:extLst>
                <a:ext uri="{FF2B5EF4-FFF2-40B4-BE49-F238E27FC236}">
                  <a16:creationId xmlns:a16="http://schemas.microsoft.com/office/drawing/2014/main" id="{87563D5E-69E9-4EF8-B420-25D62D19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7356" y="4521816"/>
              <a:ext cx="9765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+ 20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7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1969BE-6F6E-46A2-AF98-A82C5223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665813F-C8F1-4A1D-BE19-14D0B4147D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96773"/>
            <a:endParaRPr lang="zh-CN" altLang="en-US" sz="1372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22985FD-07BE-41AE-B81A-B944C1DF3553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CC8AEBC-B82A-4018-8BDC-77185690D63A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F6C5F08-1C51-4FCB-ACBB-D1FBF22398EF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24AB2A3-B520-47F9-B7CA-AA02414E82DF}"/>
              </a:ext>
            </a:extLst>
          </p:cNvPr>
          <p:cNvGrpSpPr/>
          <p:nvPr/>
        </p:nvGrpSpPr>
        <p:grpSpPr>
          <a:xfrm>
            <a:off x="4196075" y="4058358"/>
            <a:ext cx="7647576" cy="1206696"/>
            <a:chOff x="4196075" y="4058358"/>
            <a:chExt cx="7647576" cy="1206696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9950189-C714-4A59-B407-D2EBD50ED756}"/>
                </a:ext>
              </a:extLst>
            </p:cNvPr>
            <p:cNvSpPr/>
            <p:nvPr/>
          </p:nvSpPr>
          <p:spPr>
            <a:xfrm>
              <a:off x="6635198" y="4083663"/>
              <a:ext cx="3972358" cy="1181391"/>
            </a:xfrm>
            <a:prstGeom prst="rect">
              <a:avLst/>
            </a:prstGeom>
            <a:gradFill>
              <a:gsLst>
                <a:gs pos="0">
                  <a:srgbClr val="1EFFFF">
                    <a:lumMod val="60000"/>
                    <a:lumOff val="40000"/>
                    <a:alpha val="50000"/>
                  </a:srgbClr>
                </a:gs>
                <a:gs pos="100000">
                  <a:srgbClr val="1EFFFF">
                    <a:lumMod val="60000"/>
                    <a:lumOff val="40000"/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E1F7165C-45D4-4D3B-A14A-C66AE8336420}"/>
                </a:ext>
              </a:extLst>
            </p:cNvPr>
            <p:cNvSpPr/>
            <p:nvPr/>
          </p:nvSpPr>
          <p:spPr>
            <a:xfrm>
              <a:off x="4208602" y="4058358"/>
              <a:ext cx="4287732" cy="1206695"/>
            </a:xfrm>
            <a:custGeom>
              <a:avLst/>
              <a:gdLst>
                <a:gd name="connsiteX0" fmla="*/ 0 w 6037943"/>
                <a:gd name="connsiteY0" fmla="*/ 1806222 h 1806222"/>
                <a:gd name="connsiteX1" fmla="*/ 1006319 w 6037943"/>
                <a:gd name="connsiteY1" fmla="*/ 0 h 1806222"/>
                <a:gd name="connsiteX2" fmla="*/ 5031624 w 6037943"/>
                <a:gd name="connsiteY2" fmla="*/ 0 h 1806222"/>
                <a:gd name="connsiteX3" fmla="*/ 6037943 w 6037943"/>
                <a:gd name="connsiteY3" fmla="*/ 1806222 h 1806222"/>
                <a:gd name="connsiteX4" fmla="*/ 0 w 6037943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7943" h="1806222">
                  <a:moveTo>
                    <a:pt x="0" y="1806222"/>
                  </a:moveTo>
                  <a:lnTo>
                    <a:pt x="1006319" y="0"/>
                  </a:lnTo>
                  <a:lnTo>
                    <a:pt x="5031624" y="0"/>
                  </a:lnTo>
                  <a:lnTo>
                    <a:pt x="6037943" y="1806222"/>
                  </a:lnTo>
                  <a:lnTo>
                    <a:pt x="0" y="1806222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-266700" sx="30000" sy="3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9190" tIns="82550" rIns="1139191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 dirty="0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CB3E3C78-9AB6-4102-ACAC-7E4B8EC3D5DD}"/>
                </a:ext>
              </a:extLst>
            </p:cNvPr>
            <p:cNvSpPr/>
            <p:nvPr/>
          </p:nvSpPr>
          <p:spPr>
            <a:xfrm>
              <a:off x="4196075" y="4094924"/>
              <a:ext cx="4289928" cy="1170129"/>
            </a:xfrm>
            <a:custGeom>
              <a:avLst/>
              <a:gdLst>
                <a:gd name="connsiteX0" fmla="*/ 630240 w 4479654"/>
                <a:gd name="connsiteY0" fmla="*/ 0 h 1086621"/>
                <a:gd name="connsiteX1" fmla="*/ 3849414 w 4479654"/>
                <a:gd name="connsiteY1" fmla="*/ 0 h 1086621"/>
                <a:gd name="connsiteX2" fmla="*/ 4479654 w 4479654"/>
                <a:gd name="connsiteY2" fmla="*/ 1086621 h 1086621"/>
                <a:gd name="connsiteX3" fmla="*/ 0 w 4479654"/>
                <a:gd name="connsiteY3" fmla="*/ 1086621 h 1086621"/>
                <a:gd name="connsiteX4" fmla="*/ 630240 w 4479654"/>
                <a:gd name="connsiteY4" fmla="*/ 0 h 1086621"/>
                <a:gd name="connsiteX0" fmla="*/ 679469 w 4479654"/>
                <a:gd name="connsiteY0" fmla="*/ 37752 h 1086621"/>
                <a:gd name="connsiteX1" fmla="*/ 3849414 w 4479654"/>
                <a:gd name="connsiteY1" fmla="*/ 0 h 1086621"/>
                <a:gd name="connsiteX2" fmla="*/ 4479654 w 4479654"/>
                <a:gd name="connsiteY2" fmla="*/ 1086621 h 1086621"/>
                <a:gd name="connsiteX3" fmla="*/ 0 w 4479654"/>
                <a:gd name="connsiteY3" fmla="*/ 1086621 h 1086621"/>
                <a:gd name="connsiteX4" fmla="*/ 679469 w 4479654"/>
                <a:gd name="connsiteY4" fmla="*/ 37752 h 1086621"/>
                <a:gd name="connsiteX0" fmla="*/ 761517 w 4561702"/>
                <a:gd name="connsiteY0" fmla="*/ 37752 h 1086621"/>
                <a:gd name="connsiteX1" fmla="*/ 3931462 w 4561702"/>
                <a:gd name="connsiteY1" fmla="*/ 0 h 1086621"/>
                <a:gd name="connsiteX2" fmla="*/ 4561702 w 4561702"/>
                <a:gd name="connsiteY2" fmla="*/ 1086621 h 1086621"/>
                <a:gd name="connsiteX3" fmla="*/ 0 w 4561702"/>
                <a:gd name="connsiteY3" fmla="*/ 1086621 h 1086621"/>
                <a:gd name="connsiteX4" fmla="*/ 761517 w 4561702"/>
                <a:gd name="connsiteY4" fmla="*/ 37752 h 1086621"/>
                <a:gd name="connsiteX0" fmla="*/ 761517 w 4561702"/>
                <a:gd name="connsiteY0" fmla="*/ 18876 h 1067745"/>
                <a:gd name="connsiteX1" fmla="*/ 3857620 w 4561702"/>
                <a:gd name="connsiteY1" fmla="*/ 0 h 1067745"/>
                <a:gd name="connsiteX2" fmla="*/ 4561702 w 4561702"/>
                <a:gd name="connsiteY2" fmla="*/ 1067745 h 1067745"/>
                <a:gd name="connsiteX3" fmla="*/ 0 w 4561702"/>
                <a:gd name="connsiteY3" fmla="*/ 1067745 h 1067745"/>
                <a:gd name="connsiteX4" fmla="*/ 761517 w 4561702"/>
                <a:gd name="connsiteY4" fmla="*/ 18876 h 1067745"/>
                <a:gd name="connsiteX0" fmla="*/ 761517 w 4619135"/>
                <a:gd name="connsiteY0" fmla="*/ 18876 h 1067745"/>
                <a:gd name="connsiteX1" fmla="*/ 3857620 w 4619135"/>
                <a:gd name="connsiteY1" fmla="*/ 0 h 1067745"/>
                <a:gd name="connsiteX2" fmla="*/ 4619135 w 4619135"/>
                <a:gd name="connsiteY2" fmla="*/ 1067745 h 1067745"/>
                <a:gd name="connsiteX3" fmla="*/ 0 w 4619135"/>
                <a:gd name="connsiteY3" fmla="*/ 1067745 h 1067745"/>
                <a:gd name="connsiteX4" fmla="*/ 761517 w 4619135"/>
                <a:gd name="connsiteY4" fmla="*/ 18876 h 106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9135" h="1067745">
                  <a:moveTo>
                    <a:pt x="761517" y="18876"/>
                  </a:moveTo>
                  <a:lnTo>
                    <a:pt x="3857620" y="0"/>
                  </a:lnTo>
                  <a:lnTo>
                    <a:pt x="4619135" y="1067745"/>
                  </a:lnTo>
                  <a:lnTo>
                    <a:pt x="0" y="1067745"/>
                  </a:lnTo>
                  <a:lnTo>
                    <a:pt x="761517" y="18876"/>
                  </a:lnTo>
                  <a:close/>
                </a:path>
              </a:pathLst>
            </a:custGeom>
            <a:solidFill>
              <a:sysClr val="windowText" lastClr="000000">
                <a:alpha val="17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0BBC28B-36E5-4898-9858-90FA6DEC08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0335" y="4536084"/>
              <a:ext cx="885994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541610A-AFE8-476E-9D55-2B3B9141EF97}"/>
                </a:ext>
              </a:extLst>
            </p:cNvPr>
            <p:cNvSpPr/>
            <p:nvPr/>
          </p:nvSpPr>
          <p:spPr>
            <a:xfrm>
              <a:off x="8772097" y="4199502"/>
              <a:ext cx="10054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6364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1EFFFF"/>
                  </a:solidFill>
                  <a:latin typeface="微软雅黑"/>
                  <a:ea typeface="微软雅黑" panose="020B0503020204020204" pitchFamily="34" charset="-122"/>
                </a:rPr>
                <a:t>党委建制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A5D9CFCF-473F-49C5-B69B-2C6906F61D45}"/>
                </a:ext>
              </a:extLst>
            </p:cNvPr>
            <p:cNvSpPr/>
            <p:nvPr/>
          </p:nvSpPr>
          <p:spPr>
            <a:xfrm>
              <a:off x="8772096" y="4536084"/>
              <a:ext cx="30715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725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3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个基层党支部，共有党员近</a:t>
              </a:r>
              <a:r>
                <a:rPr lang="en-US" altLang="zh-CN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100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名，</a:t>
              </a:r>
              <a:r>
                <a:rPr lang="en-US" altLang="zh-CN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80%</a:t>
              </a:r>
              <a:r>
                <a:rPr lang="zh-CN" altLang="en-US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党员为公司骨干</a:t>
              </a:r>
              <a:endParaRPr lang="en-US" altLang="zh-CN" sz="1600" dirty="0">
                <a:solidFill>
                  <a:prstClr val="white"/>
                </a:solidFill>
                <a:latin typeface="微软雅黑"/>
                <a:ea typeface="微软雅黑" panose="020B0503020204020204" pitchFamily="34" charset="-122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9C8F5B85-FBC0-4238-954D-D6D1999842A0}"/>
              </a:ext>
            </a:extLst>
          </p:cNvPr>
          <p:cNvSpPr/>
          <p:nvPr/>
        </p:nvSpPr>
        <p:spPr>
          <a:xfrm>
            <a:off x="3862379" y="5435877"/>
            <a:ext cx="7039285" cy="65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/>
              </a:rPr>
              <a:t>荣获“上海市‘两新’组织创先争优先进基层党组织”、“上海市文明单位”、“工人先锋号”、“上海市五一劳动奖章”、“青年文明号”等奖项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97D50D6-E716-4D56-AE39-BA7115ABD585}"/>
              </a:ext>
            </a:extLst>
          </p:cNvPr>
          <p:cNvCxnSpPr>
            <a:cxnSpLocks/>
          </p:cNvCxnSpPr>
          <p:nvPr/>
        </p:nvCxnSpPr>
        <p:spPr>
          <a:xfrm rot="5400000">
            <a:off x="1702836" y="3724763"/>
            <a:ext cx="352800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48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F4750BC1-1343-493A-B7ED-A1E3B10569F7}"/>
              </a:ext>
            </a:extLst>
          </p:cNvPr>
          <p:cNvGrpSpPr/>
          <p:nvPr/>
        </p:nvGrpSpPr>
        <p:grpSpPr>
          <a:xfrm>
            <a:off x="4923223" y="2820697"/>
            <a:ext cx="6920432" cy="1181391"/>
            <a:chOff x="4923223" y="2820697"/>
            <a:chExt cx="6920432" cy="1181391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EC24D5B-53D5-47A9-8600-5376C8542424}"/>
                </a:ext>
              </a:extLst>
            </p:cNvPr>
            <p:cNvSpPr/>
            <p:nvPr/>
          </p:nvSpPr>
          <p:spPr>
            <a:xfrm>
              <a:off x="6635198" y="2847876"/>
              <a:ext cx="3972358" cy="1148677"/>
            </a:xfrm>
            <a:prstGeom prst="rect">
              <a:avLst/>
            </a:prstGeom>
            <a:gradFill>
              <a:gsLst>
                <a:gs pos="0">
                  <a:srgbClr val="1EFFFF">
                    <a:lumMod val="60000"/>
                    <a:lumOff val="40000"/>
                    <a:alpha val="50000"/>
                  </a:srgbClr>
                </a:gs>
                <a:gs pos="100000">
                  <a:srgbClr val="1EFFFF">
                    <a:lumMod val="60000"/>
                    <a:lumOff val="40000"/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E5DBF03E-0645-44DF-9B09-77A2C98B8511}"/>
                </a:ext>
              </a:extLst>
            </p:cNvPr>
            <p:cNvSpPr/>
            <p:nvPr/>
          </p:nvSpPr>
          <p:spPr>
            <a:xfrm>
              <a:off x="4923223" y="2820697"/>
              <a:ext cx="2858488" cy="1161702"/>
            </a:xfrm>
            <a:custGeom>
              <a:avLst/>
              <a:gdLst>
                <a:gd name="connsiteX0" fmla="*/ 0 w 4025295"/>
                <a:gd name="connsiteY0" fmla="*/ 1806222 h 1806222"/>
                <a:gd name="connsiteX1" fmla="*/ 1006319 w 4025295"/>
                <a:gd name="connsiteY1" fmla="*/ 0 h 1806222"/>
                <a:gd name="connsiteX2" fmla="*/ 3018976 w 4025295"/>
                <a:gd name="connsiteY2" fmla="*/ 0 h 1806222"/>
                <a:gd name="connsiteX3" fmla="*/ 4025295 w 4025295"/>
                <a:gd name="connsiteY3" fmla="*/ 1806222 h 1806222"/>
                <a:gd name="connsiteX4" fmla="*/ 0 w 4025295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5295" h="1806222">
                  <a:moveTo>
                    <a:pt x="0" y="1806222"/>
                  </a:moveTo>
                  <a:lnTo>
                    <a:pt x="1006319" y="0"/>
                  </a:lnTo>
                  <a:lnTo>
                    <a:pt x="3018976" y="0"/>
                  </a:lnTo>
                  <a:lnTo>
                    <a:pt x="4025295" y="1806222"/>
                  </a:lnTo>
                  <a:lnTo>
                    <a:pt x="0" y="1806222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0" ty="0" sx="40000" sy="4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86977" tIns="82550" rIns="786977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500" kern="1200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4193FC8C-E80C-4B74-9D37-EA74FC567C8A}"/>
                </a:ext>
              </a:extLst>
            </p:cNvPr>
            <p:cNvSpPr/>
            <p:nvPr/>
          </p:nvSpPr>
          <p:spPr>
            <a:xfrm>
              <a:off x="4930511" y="2853411"/>
              <a:ext cx="2843923" cy="1148677"/>
            </a:xfrm>
            <a:custGeom>
              <a:avLst/>
              <a:gdLst>
                <a:gd name="connsiteX0" fmla="*/ 585322 w 2843923"/>
                <a:gd name="connsiteY0" fmla="*/ 0 h 1068865"/>
                <a:gd name="connsiteX1" fmla="*/ 2258601 w 2843923"/>
                <a:gd name="connsiteY1" fmla="*/ 0 h 1068865"/>
                <a:gd name="connsiteX2" fmla="*/ 2843923 w 2843923"/>
                <a:gd name="connsiteY2" fmla="*/ 1068865 h 1068865"/>
                <a:gd name="connsiteX3" fmla="*/ 0 w 2843923"/>
                <a:gd name="connsiteY3" fmla="*/ 1068865 h 1068865"/>
                <a:gd name="connsiteX4" fmla="*/ 0 w 2843923"/>
                <a:gd name="connsiteY4" fmla="*/ 1068863 h 1068865"/>
                <a:gd name="connsiteX0" fmla="*/ 585322 w 2843923"/>
                <a:gd name="connsiteY0" fmla="*/ 30529 h 1099394"/>
                <a:gd name="connsiteX1" fmla="*/ 2136681 w 2843923"/>
                <a:gd name="connsiteY1" fmla="*/ 0 h 1099394"/>
                <a:gd name="connsiteX2" fmla="*/ 2843923 w 2843923"/>
                <a:gd name="connsiteY2" fmla="*/ 1099394 h 1099394"/>
                <a:gd name="connsiteX3" fmla="*/ 0 w 2843923"/>
                <a:gd name="connsiteY3" fmla="*/ 1099394 h 1099394"/>
                <a:gd name="connsiteX4" fmla="*/ 0 w 2843923"/>
                <a:gd name="connsiteY4" fmla="*/ 1099392 h 1099394"/>
                <a:gd name="connsiteX5" fmla="*/ 585322 w 2843923"/>
                <a:gd name="connsiteY5" fmla="*/ 30529 h 1099394"/>
                <a:gd name="connsiteX0" fmla="*/ 692002 w 2843923"/>
                <a:gd name="connsiteY0" fmla="*/ 0 h 1099394"/>
                <a:gd name="connsiteX1" fmla="*/ 2136681 w 2843923"/>
                <a:gd name="connsiteY1" fmla="*/ 0 h 1099394"/>
                <a:gd name="connsiteX2" fmla="*/ 2843923 w 2843923"/>
                <a:gd name="connsiteY2" fmla="*/ 1099394 h 1099394"/>
                <a:gd name="connsiteX3" fmla="*/ 0 w 2843923"/>
                <a:gd name="connsiteY3" fmla="*/ 1099394 h 1099394"/>
                <a:gd name="connsiteX4" fmla="*/ 0 w 2843923"/>
                <a:gd name="connsiteY4" fmla="*/ 1099392 h 1099394"/>
                <a:gd name="connsiteX5" fmla="*/ 692002 w 2843923"/>
                <a:gd name="connsiteY5" fmla="*/ 0 h 1099394"/>
                <a:gd name="connsiteX0" fmla="*/ 692002 w 2843923"/>
                <a:gd name="connsiteY0" fmla="*/ 0 h 1099394"/>
                <a:gd name="connsiteX1" fmla="*/ 2136681 w 2843923"/>
                <a:gd name="connsiteY1" fmla="*/ 0 h 1099394"/>
                <a:gd name="connsiteX2" fmla="*/ 2843923 w 2843923"/>
                <a:gd name="connsiteY2" fmla="*/ 1099394 h 1099394"/>
                <a:gd name="connsiteX3" fmla="*/ 0 w 2843923"/>
                <a:gd name="connsiteY3" fmla="*/ 1099394 h 1099394"/>
                <a:gd name="connsiteX4" fmla="*/ 0 w 2843923"/>
                <a:gd name="connsiteY4" fmla="*/ 1020016 h 1099394"/>
                <a:gd name="connsiteX5" fmla="*/ 692002 w 2843923"/>
                <a:gd name="connsiteY5" fmla="*/ 0 h 1099394"/>
                <a:gd name="connsiteX0" fmla="*/ 692002 w 2843923"/>
                <a:gd name="connsiteY0" fmla="*/ 0 h 1099394"/>
                <a:gd name="connsiteX1" fmla="*/ 2136681 w 2843923"/>
                <a:gd name="connsiteY1" fmla="*/ 0 h 1099394"/>
                <a:gd name="connsiteX2" fmla="*/ 2843923 w 2843923"/>
                <a:gd name="connsiteY2" fmla="*/ 1099394 h 1099394"/>
                <a:gd name="connsiteX3" fmla="*/ 7620 w 2843923"/>
                <a:gd name="connsiteY3" fmla="*/ 1038335 h 1099394"/>
                <a:gd name="connsiteX4" fmla="*/ 0 w 2843923"/>
                <a:gd name="connsiteY4" fmla="*/ 1020016 h 1099394"/>
                <a:gd name="connsiteX5" fmla="*/ 692002 w 2843923"/>
                <a:gd name="connsiteY5" fmla="*/ 0 h 1099394"/>
                <a:gd name="connsiteX0" fmla="*/ 692002 w 2843923"/>
                <a:gd name="connsiteY0" fmla="*/ 0 h 1050547"/>
                <a:gd name="connsiteX1" fmla="*/ 2136681 w 2843923"/>
                <a:gd name="connsiteY1" fmla="*/ 0 h 1050547"/>
                <a:gd name="connsiteX2" fmla="*/ 2843923 w 2843923"/>
                <a:gd name="connsiteY2" fmla="*/ 1050547 h 1050547"/>
                <a:gd name="connsiteX3" fmla="*/ 7620 w 2843923"/>
                <a:gd name="connsiteY3" fmla="*/ 1038335 h 1050547"/>
                <a:gd name="connsiteX4" fmla="*/ 0 w 2843923"/>
                <a:gd name="connsiteY4" fmla="*/ 1020016 h 1050547"/>
                <a:gd name="connsiteX5" fmla="*/ 692002 w 2843923"/>
                <a:gd name="connsiteY5" fmla="*/ 0 h 105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3923" h="1050547">
                  <a:moveTo>
                    <a:pt x="692002" y="0"/>
                  </a:moveTo>
                  <a:lnTo>
                    <a:pt x="2136681" y="0"/>
                  </a:lnTo>
                  <a:lnTo>
                    <a:pt x="2843923" y="1050547"/>
                  </a:lnTo>
                  <a:lnTo>
                    <a:pt x="7620" y="1038335"/>
                  </a:lnTo>
                  <a:lnTo>
                    <a:pt x="0" y="1020016"/>
                  </a:lnTo>
                  <a:lnTo>
                    <a:pt x="692002" y="0"/>
                  </a:lnTo>
                  <a:close/>
                </a:path>
              </a:pathLst>
            </a:custGeom>
            <a:solidFill>
              <a:sysClr val="windowText" lastClr="000000">
                <a:alpha val="17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A59C4D15-5FC3-43C4-B35C-842BA50A4D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8562" y="3365784"/>
              <a:ext cx="1527766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10C53877-A981-4622-AE84-AAC5B5BF6C0A}"/>
                </a:ext>
              </a:extLst>
            </p:cNvPr>
            <p:cNvSpPr/>
            <p:nvPr/>
          </p:nvSpPr>
          <p:spPr>
            <a:xfrm>
              <a:off x="8768286" y="2939202"/>
              <a:ext cx="16209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6364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1EFFFF"/>
                  </a:solidFill>
                  <a:latin typeface="微软雅黑"/>
                  <a:ea typeface="微软雅黑" panose="020B0503020204020204" pitchFamily="34" charset="-122"/>
                </a:rPr>
                <a:t>党建工作新思路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B16FE13E-CDA5-47FB-B5AD-989F0BE07DE2}"/>
                </a:ext>
              </a:extLst>
            </p:cNvPr>
            <p:cNvSpPr/>
            <p:nvPr/>
          </p:nvSpPr>
          <p:spPr>
            <a:xfrm>
              <a:off x="8772096" y="3275784"/>
              <a:ext cx="30715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725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积极开展党支部建在工地、双培养模式等党建活动</a:t>
              </a:r>
              <a:endParaRPr lang="en-US" altLang="zh-CN" sz="1600" dirty="0">
                <a:solidFill>
                  <a:prstClr val="white"/>
                </a:solidFill>
                <a:latin typeface="微软雅黑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D7F4D06-49F1-48A8-81AE-479325C41945}"/>
              </a:ext>
            </a:extLst>
          </p:cNvPr>
          <p:cNvGrpSpPr/>
          <p:nvPr/>
        </p:nvGrpSpPr>
        <p:grpSpPr>
          <a:xfrm>
            <a:off x="5611599" y="1417089"/>
            <a:ext cx="6232052" cy="1302344"/>
            <a:chOff x="5611599" y="1417089"/>
            <a:chExt cx="6232052" cy="1302344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CC972A2-570A-40D1-95F7-DDB3CFB510BA}"/>
                </a:ext>
              </a:extLst>
            </p:cNvPr>
            <p:cNvSpPr/>
            <p:nvPr/>
          </p:nvSpPr>
          <p:spPr>
            <a:xfrm>
              <a:off x="6351479" y="1466390"/>
              <a:ext cx="4256079" cy="1253043"/>
            </a:xfrm>
            <a:prstGeom prst="rect">
              <a:avLst/>
            </a:prstGeom>
            <a:gradFill>
              <a:gsLst>
                <a:gs pos="0">
                  <a:srgbClr val="1EFFFF">
                    <a:lumMod val="60000"/>
                    <a:lumOff val="40000"/>
                    <a:alpha val="50000"/>
                  </a:srgbClr>
                </a:gs>
                <a:gs pos="100000">
                  <a:srgbClr val="1EFFFF">
                    <a:lumMod val="60000"/>
                    <a:lumOff val="40000"/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FA45EBB2-E0CA-42AF-8EA9-897486C3FC35}"/>
                </a:ext>
              </a:extLst>
            </p:cNvPr>
            <p:cNvSpPr/>
            <p:nvPr/>
          </p:nvSpPr>
          <p:spPr>
            <a:xfrm>
              <a:off x="5637846" y="1417089"/>
              <a:ext cx="1429244" cy="1282655"/>
            </a:xfrm>
            <a:custGeom>
              <a:avLst/>
              <a:gdLst>
                <a:gd name="connsiteX0" fmla="*/ 0 w 2012647"/>
                <a:gd name="connsiteY0" fmla="*/ 1806222 h 1806222"/>
                <a:gd name="connsiteX1" fmla="*/ 1006319 w 2012647"/>
                <a:gd name="connsiteY1" fmla="*/ 0 h 1806222"/>
                <a:gd name="connsiteX2" fmla="*/ 1006328 w 2012647"/>
                <a:gd name="connsiteY2" fmla="*/ 0 h 1806222"/>
                <a:gd name="connsiteX3" fmla="*/ 2012647 w 2012647"/>
                <a:gd name="connsiteY3" fmla="*/ 1806222 h 1806222"/>
                <a:gd name="connsiteX4" fmla="*/ 0 w 2012647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647" h="1806222">
                  <a:moveTo>
                    <a:pt x="0" y="1806222"/>
                  </a:moveTo>
                  <a:lnTo>
                    <a:pt x="1006319" y="0"/>
                  </a:lnTo>
                  <a:lnTo>
                    <a:pt x="1006328" y="0"/>
                  </a:lnTo>
                  <a:lnTo>
                    <a:pt x="2012647" y="1806222"/>
                  </a:lnTo>
                  <a:lnTo>
                    <a:pt x="0" y="1806222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254000" sx="30000" sy="3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6300" kern="1200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00F4AC3D-AF8A-40FC-8435-30A9BA7940E7}"/>
                </a:ext>
              </a:extLst>
            </p:cNvPr>
            <p:cNvSpPr/>
            <p:nvPr/>
          </p:nvSpPr>
          <p:spPr>
            <a:xfrm>
              <a:off x="5611599" y="1420668"/>
              <a:ext cx="1443639" cy="1279076"/>
            </a:xfrm>
            <a:custGeom>
              <a:avLst/>
              <a:gdLst>
                <a:gd name="connsiteX0" fmla="*/ 763730 w 1527459"/>
                <a:gd name="connsiteY0" fmla="*/ 0 h 1394655"/>
                <a:gd name="connsiteX1" fmla="*/ 1527459 w 1527459"/>
                <a:gd name="connsiteY1" fmla="*/ 1394655 h 1394655"/>
                <a:gd name="connsiteX2" fmla="*/ 0 w 1527459"/>
                <a:gd name="connsiteY2" fmla="*/ 1394655 h 1394655"/>
                <a:gd name="connsiteX0" fmla="*/ 740870 w 1504599"/>
                <a:gd name="connsiteY0" fmla="*/ 0 h 1394655"/>
                <a:gd name="connsiteX1" fmla="*/ 1504599 w 1504599"/>
                <a:gd name="connsiteY1" fmla="*/ 1394655 h 1394655"/>
                <a:gd name="connsiteX2" fmla="*/ 0 w 1504599"/>
                <a:gd name="connsiteY2" fmla="*/ 1386038 h 1394655"/>
                <a:gd name="connsiteX3" fmla="*/ 740870 w 1504599"/>
                <a:gd name="connsiteY3" fmla="*/ 0 h 1394655"/>
                <a:gd name="connsiteX0" fmla="*/ 740870 w 1443639"/>
                <a:gd name="connsiteY0" fmla="*/ 0 h 1394655"/>
                <a:gd name="connsiteX1" fmla="*/ 1443639 w 1443639"/>
                <a:gd name="connsiteY1" fmla="*/ 1394655 h 1394655"/>
                <a:gd name="connsiteX2" fmla="*/ 0 w 1443639"/>
                <a:gd name="connsiteY2" fmla="*/ 1386038 h 1394655"/>
                <a:gd name="connsiteX3" fmla="*/ 740870 w 1443639"/>
                <a:gd name="connsiteY3" fmla="*/ 0 h 1394655"/>
                <a:gd name="connsiteX0" fmla="*/ 748490 w 1443639"/>
                <a:gd name="connsiteY0" fmla="*/ 0 h 1446354"/>
                <a:gd name="connsiteX1" fmla="*/ 1443639 w 1443639"/>
                <a:gd name="connsiteY1" fmla="*/ 1446354 h 1446354"/>
                <a:gd name="connsiteX2" fmla="*/ 0 w 1443639"/>
                <a:gd name="connsiteY2" fmla="*/ 1437737 h 1446354"/>
                <a:gd name="connsiteX3" fmla="*/ 748490 w 1443639"/>
                <a:gd name="connsiteY3" fmla="*/ 0 h 1446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3639" h="1446354">
                  <a:moveTo>
                    <a:pt x="748490" y="0"/>
                  </a:moveTo>
                  <a:lnTo>
                    <a:pt x="1443639" y="1446354"/>
                  </a:lnTo>
                  <a:lnTo>
                    <a:pt x="0" y="1437737"/>
                  </a:lnTo>
                  <a:cubicBezTo>
                    <a:pt x="254577" y="972852"/>
                    <a:pt x="493913" y="464885"/>
                    <a:pt x="748490" y="0"/>
                  </a:cubicBezTo>
                  <a:close/>
                </a:path>
              </a:pathLst>
            </a:custGeom>
            <a:solidFill>
              <a:sysClr val="windowText" lastClr="000000">
                <a:alpha val="17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3CE065FF-5F6B-4851-8BAA-D6AAD82CF4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1068" y="2074508"/>
              <a:ext cx="222526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  <a:headEnd type="oval"/>
              <a:tailEnd type="oval"/>
            </a:ln>
            <a:effectLst/>
          </p:spPr>
        </p:cxn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967E5C2-1676-40AA-9DF2-C1567749DAB5}"/>
                </a:ext>
              </a:extLst>
            </p:cNvPr>
            <p:cNvSpPr/>
            <p:nvPr/>
          </p:nvSpPr>
          <p:spPr>
            <a:xfrm>
              <a:off x="8768286" y="1592946"/>
              <a:ext cx="12105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06364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1EFFFF"/>
                  </a:solidFill>
                  <a:latin typeface="微软雅黑"/>
                  <a:ea typeface="微软雅黑" panose="020B0503020204020204" pitchFamily="34" charset="-122"/>
                </a:rPr>
                <a:t>大党建格局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8206776-FAD4-4427-A3F1-72B11F44FE9C}"/>
                </a:ext>
              </a:extLst>
            </p:cNvPr>
            <p:cNvSpPr/>
            <p:nvPr/>
          </p:nvSpPr>
          <p:spPr>
            <a:xfrm>
              <a:off x="8772096" y="1929528"/>
              <a:ext cx="30715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5725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prstClr val="white"/>
                  </a:solidFill>
                  <a:latin typeface="微软雅黑"/>
                  <a:ea typeface="微软雅黑" panose="020B0503020204020204" pitchFamily="34" charset="-122"/>
                </a:rPr>
                <a:t>联合行业协会、主管部门、项目参建单位等开展结对联建共建</a:t>
              </a:r>
              <a:endParaRPr lang="en-US" altLang="zh-CN" sz="1600" dirty="0">
                <a:solidFill>
                  <a:prstClr val="white"/>
                </a:solidFill>
                <a:latin typeface="微软雅黑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B91F5DC-547B-4584-908E-F61C8D1527DF}"/>
              </a:ext>
            </a:extLst>
          </p:cNvPr>
          <p:cNvGrpSpPr/>
          <p:nvPr/>
        </p:nvGrpSpPr>
        <p:grpSpPr>
          <a:xfrm>
            <a:off x="643191" y="2191091"/>
            <a:ext cx="2556005" cy="3326523"/>
            <a:chOff x="870598" y="2429216"/>
            <a:chExt cx="2556005" cy="3326523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38804DC-2B33-498B-AB6B-882739E773A7}"/>
                </a:ext>
              </a:extLst>
            </p:cNvPr>
            <p:cNvSpPr/>
            <p:nvPr/>
          </p:nvSpPr>
          <p:spPr>
            <a:xfrm>
              <a:off x="1436602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FC56ADE-11F2-436F-9285-BFB57DB8D1D1}"/>
                </a:ext>
              </a:extLst>
            </p:cNvPr>
            <p:cNvSpPr txBox="1"/>
            <p:nvPr/>
          </p:nvSpPr>
          <p:spPr>
            <a:xfrm>
              <a:off x="870598" y="4350995"/>
              <a:ext cx="2556005" cy="140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始终坚持党建引领，推动和谐发展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958A4C6B-0162-48CF-94EA-0962E50306B6}"/>
                </a:ext>
              </a:extLst>
            </p:cNvPr>
            <p:cNvSpPr/>
            <p:nvPr/>
          </p:nvSpPr>
          <p:spPr>
            <a:xfrm>
              <a:off x="153242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8E42D1A3-8032-484B-9C99-0653BF6955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4261" y="2866504"/>
              <a:ext cx="757012" cy="718926"/>
            </a:xfrm>
            <a:custGeom>
              <a:avLst/>
              <a:gdLst>
                <a:gd name="connsiteX0" fmla="*/ 347072 w 605945"/>
                <a:gd name="connsiteY0" fmla="*/ 512587 h 575461"/>
                <a:gd name="connsiteX1" fmla="*/ 381476 w 605945"/>
                <a:gd name="connsiteY1" fmla="*/ 537442 h 575461"/>
                <a:gd name="connsiteX2" fmla="*/ 302223 w 605945"/>
                <a:gd name="connsiteY2" fmla="*/ 549563 h 575461"/>
                <a:gd name="connsiteX3" fmla="*/ 224045 w 605945"/>
                <a:gd name="connsiteY3" fmla="*/ 537749 h 575461"/>
                <a:gd name="connsiteX4" fmla="*/ 258603 w 605945"/>
                <a:gd name="connsiteY4" fmla="*/ 512740 h 575461"/>
                <a:gd name="connsiteX5" fmla="*/ 302223 w 605945"/>
                <a:gd name="connsiteY5" fmla="*/ 516883 h 575461"/>
                <a:gd name="connsiteX6" fmla="*/ 347072 w 605945"/>
                <a:gd name="connsiteY6" fmla="*/ 512587 h 575461"/>
                <a:gd name="connsiteX7" fmla="*/ 564523 w 605945"/>
                <a:gd name="connsiteY7" fmla="*/ 290588 h 575461"/>
                <a:gd name="connsiteX8" fmla="*/ 490606 w 605945"/>
                <a:gd name="connsiteY8" fmla="*/ 469895 h 575461"/>
                <a:gd name="connsiteX9" fmla="*/ 478927 w 605945"/>
                <a:gd name="connsiteY9" fmla="*/ 433850 h 575461"/>
                <a:gd name="connsiteX10" fmla="*/ 530100 w 605945"/>
                <a:gd name="connsiteY10" fmla="*/ 315743 h 575461"/>
                <a:gd name="connsiteX11" fmla="*/ 40081 w 605945"/>
                <a:gd name="connsiteY11" fmla="*/ 289600 h 575461"/>
                <a:gd name="connsiteX12" fmla="*/ 74348 w 605945"/>
                <a:gd name="connsiteY12" fmla="*/ 314611 h 575461"/>
                <a:gd name="connsiteX13" fmla="*/ 126594 w 605945"/>
                <a:gd name="connsiteY13" fmla="*/ 434907 h 575461"/>
                <a:gd name="connsiteX14" fmla="*/ 115069 w 605945"/>
                <a:gd name="connsiteY14" fmla="*/ 470812 h 575461"/>
                <a:gd name="connsiteX15" fmla="*/ 40081 w 605945"/>
                <a:gd name="connsiteY15" fmla="*/ 289600 h 575461"/>
                <a:gd name="connsiteX16" fmla="*/ 347252 w 605945"/>
                <a:gd name="connsiteY16" fmla="*/ 29779 h 575461"/>
                <a:gd name="connsiteX17" fmla="*/ 544200 w 605945"/>
                <a:gd name="connsiteY17" fmla="*/ 186999 h 575461"/>
                <a:gd name="connsiteX18" fmla="*/ 508252 w 605945"/>
                <a:gd name="connsiteY18" fmla="*/ 186846 h 575461"/>
                <a:gd name="connsiteX19" fmla="*/ 359081 w 605945"/>
                <a:gd name="connsiteY19" fmla="*/ 65825 h 575461"/>
                <a:gd name="connsiteX20" fmla="*/ 258763 w 605945"/>
                <a:gd name="connsiteY20" fmla="*/ 29567 h 575461"/>
                <a:gd name="connsiteX21" fmla="*/ 247087 w 605945"/>
                <a:gd name="connsiteY21" fmla="*/ 65319 h 575461"/>
                <a:gd name="connsiteX22" fmla="*/ 96368 w 605945"/>
                <a:gd name="connsiteY22" fmla="*/ 186845 h 575461"/>
                <a:gd name="connsiteX23" fmla="*/ 60263 w 605945"/>
                <a:gd name="connsiteY23" fmla="*/ 186998 h 575461"/>
                <a:gd name="connsiteX24" fmla="*/ 258763 w 605945"/>
                <a:gd name="connsiteY24" fmla="*/ 29567 h 575461"/>
                <a:gd name="connsiteX25" fmla="*/ 302973 w 605945"/>
                <a:gd name="connsiteY25" fmla="*/ 0 h 575461"/>
                <a:gd name="connsiteX26" fmla="*/ 374875 w 605945"/>
                <a:gd name="connsiteY26" fmla="*/ 219384 h 575461"/>
                <a:gd name="connsiteX27" fmla="*/ 605945 w 605945"/>
                <a:gd name="connsiteY27" fmla="*/ 219844 h 575461"/>
                <a:gd name="connsiteX28" fmla="*/ 419276 w 605945"/>
                <a:gd name="connsiteY28" fmla="*/ 355924 h 575461"/>
                <a:gd name="connsiteX29" fmla="*/ 490103 w 605945"/>
                <a:gd name="connsiteY29" fmla="*/ 575461 h 575461"/>
                <a:gd name="connsiteX30" fmla="*/ 302973 w 605945"/>
                <a:gd name="connsiteY30" fmla="*/ 440302 h 575461"/>
                <a:gd name="connsiteX31" fmla="*/ 115689 w 605945"/>
                <a:gd name="connsiteY31" fmla="*/ 575461 h 575461"/>
                <a:gd name="connsiteX32" fmla="*/ 186669 w 605945"/>
                <a:gd name="connsiteY32" fmla="*/ 355924 h 575461"/>
                <a:gd name="connsiteX33" fmla="*/ 0 w 605945"/>
                <a:gd name="connsiteY33" fmla="*/ 219844 h 575461"/>
                <a:gd name="connsiteX34" fmla="*/ 231071 w 605945"/>
                <a:gd name="connsiteY34" fmla="*/ 219384 h 5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5945" h="575461">
                  <a:moveTo>
                    <a:pt x="347072" y="512587"/>
                  </a:moveTo>
                  <a:lnTo>
                    <a:pt x="381476" y="537442"/>
                  </a:lnTo>
                  <a:cubicBezTo>
                    <a:pt x="356441" y="545267"/>
                    <a:pt x="329870" y="549563"/>
                    <a:pt x="302223" y="549563"/>
                  </a:cubicBezTo>
                  <a:cubicBezTo>
                    <a:pt x="275038" y="549563"/>
                    <a:pt x="248773" y="545420"/>
                    <a:pt x="224045" y="537749"/>
                  </a:cubicBezTo>
                  <a:lnTo>
                    <a:pt x="258603" y="512740"/>
                  </a:lnTo>
                  <a:cubicBezTo>
                    <a:pt x="272734" y="515502"/>
                    <a:pt x="287325" y="516883"/>
                    <a:pt x="302223" y="516883"/>
                  </a:cubicBezTo>
                  <a:cubicBezTo>
                    <a:pt x="317582" y="516883"/>
                    <a:pt x="332481" y="515349"/>
                    <a:pt x="347072" y="512587"/>
                  </a:cubicBezTo>
                  <a:close/>
                  <a:moveTo>
                    <a:pt x="564523" y="290588"/>
                  </a:moveTo>
                  <a:cubicBezTo>
                    <a:pt x="563755" y="360225"/>
                    <a:pt x="535633" y="423266"/>
                    <a:pt x="490606" y="469895"/>
                  </a:cubicBezTo>
                  <a:lnTo>
                    <a:pt x="478927" y="433850"/>
                  </a:lnTo>
                  <a:cubicBezTo>
                    <a:pt x="506281" y="400872"/>
                    <a:pt x="524568" y="360225"/>
                    <a:pt x="530100" y="315743"/>
                  </a:cubicBezTo>
                  <a:close/>
                  <a:moveTo>
                    <a:pt x="40081" y="289600"/>
                  </a:moveTo>
                  <a:lnTo>
                    <a:pt x="74348" y="314611"/>
                  </a:lnTo>
                  <a:cubicBezTo>
                    <a:pt x="79727" y="360182"/>
                    <a:pt x="98474" y="401611"/>
                    <a:pt x="126594" y="434907"/>
                  </a:cubicBezTo>
                  <a:lnTo>
                    <a:pt x="115069" y="470812"/>
                  </a:lnTo>
                  <a:cubicBezTo>
                    <a:pt x="69124" y="424013"/>
                    <a:pt x="40542" y="360029"/>
                    <a:pt x="40081" y="289600"/>
                  </a:cubicBezTo>
                  <a:close/>
                  <a:moveTo>
                    <a:pt x="347252" y="29779"/>
                  </a:moveTo>
                  <a:cubicBezTo>
                    <a:pt x="436355" y="45271"/>
                    <a:pt x="510249" y="105858"/>
                    <a:pt x="544200" y="186999"/>
                  </a:cubicBezTo>
                  <a:lnTo>
                    <a:pt x="508252" y="186846"/>
                  </a:lnTo>
                  <a:cubicBezTo>
                    <a:pt x="478909" y="127485"/>
                    <a:pt x="424526" y="82544"/>
                    <a:pt x="359081" y="65825"/>
                  </a:cubicBezTo>
                  <a:close/>
                  <a:moveTo>
                    <a:pt x="258763" y="29567"/>
                  </a:moveTo>
                  <a:lnTo>
                    <a:pt x="247087" y="65319"/>
                  </a:lnTo>
                  <a:cubicBezTo>
                    <a:pt x="180869" y="81737"/>
                    <a:pt x="125867" y="127002"/>
                    <a:pt x="96368" y="186845"/>
                  </a:cubicBezTo>
                  <a:lnTo>
                    <a:pt x="60263" y="186998"/>
                  </a:lnTo>
                  <a:cubicBezTo>
                    <a:pt x="94524" y="105367"/>
                    <a:pt x="169039" y="44604"/>
                    <a:pt x="258763" y="29567"/>
                  </a:cubicBezTo>
                  <a:close/>
                  <a:moveTo>
                    <a:pt x="302973" y="0"/>
                  </a:moveTo>
                  <a:lnTo>
                    <a:pt x="374875" y="219384"/>
                  </a:lnTo>
                  <a:lnTo>
                    <a:pt x="605945" y="219844"/>
                  </a:lnTo>
                  <a:lnTo>
                    <a:pt x="419276" y="355924"/>
                  </a:lnTo>
                  <a:lnTo>
                    <a:pt x="490103" y="575461"/>
                  </a:lnTo>
                  <a:lnTo>
                    <a:pt x="302973" y="440302"/>
                  </a:lnTo>
                  <a:lnTo>
                    <a:pt x="115689" y="575461"/>
                  </a:lnTo>
                  <a:lnTo>
                    <a:pt x="186669" y="355924"/>
                  </a:lnTo>
                  <a:lnTo>
                    <a:pt x="0" y="219844"/>
                  </a:lnTo>
                  <a:lnTo>
                    <a:pt x="231071" y="219384"/>
                  </a:ln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4839751-AF93-4C52-9409-58F781B0B7B4}"/>
              </a:ext>
            </a:extLst>
          </p:cNvPr>
          <p:cNvGrpSpPr/>
          <p:nvPr/>
        </p:nvGrpSpPr>
        <p:grpSpPr>
          <a:xfrm>
            <a:off x="1006706" y="396249"/>
            <a:ext cx="2111635" cy="696745"/>
            <a:chOff x="1006706" y="396249"/>
            <a:chExt cx="2111635" cy="69674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4D1EEE0-FDCC-440B-A646-1AF11471F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BA7EF51-9326-47BB-B470-B43E2AE4DB75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6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天空, 户外, 地面, 草&#10;&#10;描述已自动生成">
            <a:extLst>
              <a:ext uri="{FF2B5EF4-FFF2-40B4-BE49-F238E27FC236}">
                <a16:creationId xmlns:a16="http://schemas.microsoft.com/office/drawing/2014/main" id="{2FA9C3F8-7143-479C-806C-AF71DEBC8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1D6E2FF-2881-48DA-A2D9-01895DA8E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96773"/>
            <a:endParaRPr lang="zh-CN" altLang="en-US" sz="1372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7" name="Group 38">
            <a:extLst>
              <a:ext uri="{FF2B5EF4-FFF2-40B4-BE49-F238E27FC236}">
                <a16:creationId xmlns:a16="http://schemas.microsoft.com/office/drawing/2014/main" id="{595A4A70-A6CE-487B-B763-31FE92389AAA}"/>
              </a:ext>
            </a:extLst>
          </p:cNvPr>
          <p:cNvGrpSpPr/>
          <p:nvPr/>
        </p:nvGrpSpPr>
        <p:grpSpPr>
          <a:xfrm>
            <a:off x="643038" y="2181566"/>
            <a:ext cx="2556005" cy="2876336"/>
            <a:chOff x="870598" y="2429216"/>
            <a:chExt cx="2556005" cy="287633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1CAB1C8-7817-4D86-8212-1B852A8FC4C6}"/>
                </a:ext>
              </a:extLst>
            </p:cNvPr>
            <p:cNvSpPr/>
            <p:nvPr/>
          </p:nvSpPr>
          <p:spPr>
            <a:xfrm>
              <a:off x="1436602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40">
              <a:extLst>
                <a:ext uri="{FF2B5EF4-FFF2-40B4-BE49-F238E27FC236}">
                  <a16:creationId xmlns:a16="http://schemas.microsoft.com/office/drawing/2014/main" id="{3AC392B9-B915-44E8-ACC5-4F693B79212B}"/>
                </a:ext>
              </a:extLst>
            </p:cNvPr>
            <p:cNvSpPr txBox="1"/>
            <p:nvPr/>
          </p:nvSpPr>
          <p:spPr>
            <a:xfrm>
              <a:off x="870598" y="4350995"/>
              <a:ext cx="2556005" cy="9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推行准军事化</a:t>
              </a:r>
              <a:endParaRPr lang="en-US" altLang="zh-CN" sz="2438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提升管理水平</a:t>
              </a:r>
              <a:endParaRPr lang="en-US" altLang="zh-CN" sz="2438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779D6CB-2C60-4481-ADE5-C33F690CEB1D}"/>
                </a:ext>
              </a:extLst>
            </p:cNvPr>
            <p:cNvSpPr/>
            <p:nvPr/>
          </p:nvSpPr>
          <p:spPr>
            <a:xfrm>
              <a:off x="153242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73C07AA-51F6-4346-B320-EBE639D3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0462" y="2847460"/>
              <a:ext cx="724607" cy="757012"/>
            </a:xfrm>
            <a:custGeom>
              <a:avLst/>
              <a:gdLst>
                <a:gd name="T0" fmla="*/ 5332 w 6524"/>
                <a:gd name="T1" fmla="*/ 5182 h 6826"/>
                <a:gd name="T2" fmla="*/ 4586 w 6524"/>
                <a:gd name="T3" fmla="*/ 4249 h 6826"/>
                <a:gd name="T4" fmla="*/ 5254 w 6524"/>
                <a:gd name="T5" fmla="*/ 3273 h 6826"/>
                <a:gd name="T6" fmla="*/ 5397 w 6524"/>
                <a:gd name="T7" fmla="*/ 1707 h 6826"/>
                <a:gd name="T8" fmla="*/ 3262 w 6524"/>
                <a:gd name="T9" fmla="*/ 0 h 6826"/>
                <a:gd name="T10" fmla="*/ 1128 w 6524"/>
                <a:gd name="T11" fmla="*/ 1707 h 6826"/>
                <a:gd name="T12" fmla="*/ 1388 w 6524"/>
                <a:gd name="T13" fmla="*/ 3210 h 6826"/>
                <a:gd name="T14" fmla="*/ 1936 w 6524"/>
                <a:gd name="T15" fmla="*/ 4607 h 6826"/>
                <a:gd name="T16" fmla="*/ 562 w 6524"/>
                <a:gd name="T17" fmla="*/ 5428 h 6826"/>
                <a:gd name="T18" fmla="*/ 0 w 6524"/>
                <a:gd name="T19" fmla="*/ 6826 h 6826"/>
                <a:gd name="T20" fmla="*/ 6524 w 6524"/>
                <a:gd name="T21" fmla="*/ 6176 h 6826"/>
                <a:gd name="T22" fmla="*/ 2184 w 6524"/>
                <a:gd name="T23" fmla="*/ 509 h 6826"/>
                <a:gd name="T24" fmla="*/ 4878 w 6524"/>
                <a:gd name="T25" fmla="*/ 991 h 6826"/>
                <a:gd name="T26" fmla="*/ 1646 w 6524"/>
                <a:gd name="T27" fmla="*/ 991 h 6826"/>
                <a:gd name="T28" fmla="*/ 5112 w 6524"/>
                <a:gd name="T29" fmla="*/ 1850 h 6826"/>
                <a:gd name="T30" fmla="*/ 4676 w 6524"/>
                <a:gd name="T31" fmla="*/ 2134 h 6826"/>
                <a:gd name="T32" fmla="*/ 1412 w 6524"/>
                <a:gd name="T33" fmla="*/ 2666 h 6826"/>
                <a:gd name="T34" fmla="*/ 1712 w 6524"/>
                <a:gd name="T35" fmla="*/ 2836 h 6826"/>
                <a:gd name="T36" fmla="*/ 4600 w 6524"/>
                <a:gd name="T37" fmla="*/ 2419 h 6826"/>
                <a:gd name="T38" fmla="*/ 4656 w 6524"/>
                <a:gd name="T39" fmla="*/ 3564 h 6826"/>
                <a:gd name="T40" fmla="*/ 3314 w 6524"/>
                <a:gd name="T41" fmla="*/ 3283 h 6826"/>
                <a:gd name="T42" fmla="*/ 3291 w 6524"/>
                <a:gd name="T43" fmla="*/ 3276 h 6826"/>
                <a:gd name="T44" fmla="*/ 3262 w 6524"/>
                <a:gd name="T45" fmla="*/ 3273 h 6826"/>
                <a:gd name="T46" fmla="*/ 3237 w 6524"/>
                <a:gd name="T47" fmla="*/ 3275 h 6826"/>
                <a:gd name="T48" fmla="*/ 3218 w 6524"/>
                <a:gd name="T49" fmla="*/ 3280 h 6826"/>
                <a:gd name="T50" fmla="*/ 3197 w 6524"/>
                <a:gd name="T51" fmla="*/ 3288 h 6826"/>
                <a:gd name="T52" fmla="*/ 4228 w 6524"/>
                <a:gd name="T53" fmla="*/ 4240 h 6826"/>
                <a:gd name="T54" fmla="*/ 2826 w 6524"/>
                <a:gd name="T55" fmla="*/ 4690 h 6826"/>
                <a:gd name="T56" fmla="*/ 2103 w 6524"/>
                <a:gd name="T57" fmla="*/ 3852 h 6826"/>
                <a:gd name="T58" fmla="*/ 4228 w 6524"/>
                <a:gd name="T59" fmla="*/ 4240 h 6826"/>
                <a:gd name="T60" fmla="*/ 3849 w 6524"/>
                <a:gd name="T61" fmla="*/ 5144 h 6826"/>
                <a:gd name="T62" fmla="*/ 2496 w 6524"/>
                <a:gd name="T63" fmla="*/ 5031 h 6826"/>
                <a:gd name="T64" fmla="*/ 4261 w 6524"/>
                <a:gd name="T65" fmla="*/ 4615 h 6826"/>
                <a:gd name="T66" fmla="*/ 623 w 6524"/>
                <a:gd name="T67" fmla="*/ 5707 h 6826"/>
                <a:gd name="T68" fmla="*/ 1293 w 6524"/>
                <a:gd name="T69" fmla="*/ 5448 h 6826"/>
                <a:gd name="T70" fmla="*/ 1773 w 6524"/>
                <a:gd name="T71" fmla="*/ 5805 h 6826"/>
                <a:gd name="T72" fmla="*/ 285 w 6524"/>
                <a:gd name="T73" fmla="*/ 6542 h 6826"/>
                <a:gd name="T74" fmla="*/ 2076 w 6524"/>
                <a:gd name="T75" fmla="*/ 5405 h 6826"/>
                <a:gd name="T76" fmla="*/ 2865 w 6524"/>
                <a:gd name="T77" fmla="*/ 6258 h 6826"/>
                <a:gd name="T78" fmla="*/ 2750 w 6524"/>
                <a:gd name="T79" fmla="*/ 5477 h 6826"/>
                <a:gd name="T80" fmla="*/ 3262 w 6524"/>
                <a:gd name="T81" fmla="*/ 6381 h 6826"/>
                <a:gd name="T82" fmla="*/ 4446 w 6524"/>
                <a:gd name="T83" fmla="*/ 5405 h 6826"/>
                <a:gd name="T84" fmla="*/ 3658 w 6524"/>
                <a:gd name="T85" fmla="*/ 6258 h 6826"/>
                <a:gd name="T86" fmla="*/ 3740 w 6524"/>
                <a:gd name="T87" fmla="*/ 6542 h 6826"/>
                <a:gd name="T88" fmla="*/ 4693 w 6524"/>
                <a:gd name="T89" fmla="*/ 5574 h 6826"/>
                <a:gd name="T90" fmla="*/ 5355 w 6524"/>
                <a:gd name="T91" fmla="*/ 5504 h 6826"/>
                <a:gd name="T92" fmla="*/ 6239 w 6524"/>
                <a:gd name="T93" fmla="*/ 6176 h 6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24" h="6826">
                  <a:moveTo>
                    <a:pt x="5986" y="5435"/>
                  </a:moveTo>
                  <a:lnTo>
                    <a:pt x="5962" y="5428"/>
                  </a:lnTo>
                  <a:cubicBezTo>
                    <a:pt x="5609" y="5333"/>
                    <a:pt x="5490" y="5242"/>
                    <a:pt x="5332" y="5182"/>
                  </a:cubicBezTo>
                  <a:cubicBezTo>
                    <a:pt x="5221" y="5140"/>
                    <a:pt x="5127" y="5100"/>
                    <a:pt x="5046" y="5063"/>
                  </a:cubicBezTo>
                  <a:lnTo>
                    <a:pt x="4588" y="4610"/>
                  </a:lnTo>
                  <a:lnTo>
                    <a:pt x="4586" y="4249"/>
                  </a:lnTo>
                  <a:cubicBezTo>
                    <a:pt x="4829" y="3924"/>
                    <a:pt x="5015" y="3533"/>
                    <a:pt x="5076" y="3121"/>
                  </a:cubicBezTo>
                  <a:lnTo>
                    <a:pt x="5136" y="3210"/>
                  </a:lnTo>
                  <a:cubicBezTo>
                    <a:pt x="5163" y="3250"/>
                    <a:pt x="5208" y="3273"/>
                    <a:pt x="5254" y="3273"/>
                  </a:cubicBezTo>
                  <a:cubicBezTo>
                    <a:pt x="5268" y="3273"/>
                    <a:pt x="5282" y="3271"/>
                    <a:pt x="5296" y="3266"/>
                  </a:cubicBezTo>
                  <a:cubicBezTo>
                    <a:pt x="5356" y="3248"/>
                    <a:pt x="5397" y="3193"/>
                    <a:pt x="5397" y="3130"/>
                  </a:cubicBezTo>
                  <a:lnTo>
                    <a:pt x="5397" y="1707"/>
                  </a:lnTo>
                  <a:cubicBezTo>
                    <a:pt x="5397" y="1690"/>
                    <a:pt x="5393" y="1270"/>
                    <a:pt x="5125" y="849"/>
                  </a:cubicBezTo>
                  <a:cubicBezTo>
                    <a:pt x="4967" y="600"/>
                    <a:pt x="4750" y="402"/>
                    <a:pt x="4480" y="261"/>
                  </a:cubicBezTo>
                  <a:cubicBezTo>
                    <a:pt x="4150" y="88"/>
                    <a:pt x="3740" y="0"/>
                    <a:pt x="3262" y="0"/>
                  </a:cubicBezTo>
                  <a:cubicBezTo>
                    <a:pt x="2785" y="0"/>
                    <a:pt x="2375" y="88"/>
                    <a:pt x="2045" y="261"/>
                  </a:cubicBezTo>
                  <a:cubicBezTo>
                    <a:pt x="1775" y="402"/>
                    <a:pt x="1557" y="600"/>
                    <a:pt x="1399" y="849"/>
                  </a:cubicBezTo>
                  <a:cubicBezTo>
                    <a:pt x="1131" y="1270"/>
                    <a:pt x="1128" y="1690"/>
                    <a:pt x="1128" y="1707"/>
                  </a:cubicBezTo>
                  <a:lnTo>
                    <a:pt x="1128" y="3130"/>
                  </a:lnTo>
                  <a:cubicBezTo>
                    <a:pt x="1128" y="3193"/>
                    <a:pt x="1169" y="3248"/>
                    <a:pt x="1229" y="3266"/>
                  </a:cubicBezTo>
                  <a:cubicBezTo>
                    <a:pt x="1288" y="3285"/>
                    <a:pt x="1353" y="3262"/>
                    <a:pt x="1388" y="3210"/>
                  </a:cubicBezTo>
                  <a:lnTo>
                    <a:pt x="1449" y="3120"/>
                  </a:lnTo>
                  <a:cubicBezTo>
                    <a:pt x="1510" y="3533"/>
                    <a:pt x="1696" y="3924"/>
                    <a:pt x="1939" y="4249"/>
                  </a:cubicBezTo>
                  <a:lnTo>
                    <a:pt x="1936" y="4607"/>
                  </a:lnTo>
                  <a:lnTo>
                    <a:pt x="1473" y="5065"/>
                  </a:lnTo>
                  <a:cubicBezTo>
                    <a:pt x="1394" y="5102"/>
                    <a:pt x="1301" y="5141"/>
                    <a:pt x="1192" y="5182"/>
                  </a:cubicBezTo>
                  <a:cubicBezTo>
                    <a:pt x="1035" y="5242"/>
                    <a:pt x="915" y="5333"/>
                    <a:pt x="562" y="5428"/>
                  </a:cubicBezTo>
                  <a:lnTo>
                    <a:pt x="538" y="5435"/>
                  </a:lnTo>
                  <a:cubicBezTo>
                    <a:pt x="217" y="5541"/>
                    <a:pt x="0" y="5839"/>
                    <a:pt x="0" y="6176"/>
                  </a:cubicBezTo>
                  <a:lnTo>
                    <a:pt x="0" y="6826"/>
                  </a:lnTo>
                  <a:lnTo>
                    <a:pt x="3262" y="6826"/>
                  </a:lnTo>
                  <a:lnTo>
                    <a:pt x="6524" y="6826"/>
                  </a:lnTo>
                  <a:lnTo>
                    <a:pt x="6524" y="6176"/>
                  </a:lnTo>
                  <a:cubicBezTo>
                    <a:pt x="6524" y="5839"/>
                    <a:pt x="6308" y="5541"/>
                    <a:pt x="5986" y="5435"/>
                  </a:cubicBezTo>
                  <a:close/>
                  <a:moveTo>
                    <a:pt x="1646" y="991"/>
                  </a:moveTo>
                  <a:cubicBezTo>
                    <a:pt x="1778" y="787"/>
                    <a:pt x="1959" y="625"/>
                    <a:pt x="2184" y="509"/>
                  </a:cubicBezTo>
                  <a:cubicBezTo>
                    <a:pt x="2472" y="360"/>
                    <a:pt x="2835" y="285"/>
                    <a:pt x="3262" y="285"/>
                  </a:cubicBezTo>
                  <a:cubicBezTo>
                    <a:pt x="3690" y="285"/>
                    <a:pt x="4052" y="360"/>
                    <a:pt x="4340" y="509"/>
                  </a:cubicBezTo>
                  <a:cubicBezTo>
                    <a:pt x="4565" y="625"/>
                    <a:pt x="4746" y="787"/>
                    <a:pt x="4878" y="991"/>
                  </a:cubicBezTo>
                  <a:cubicBezTo>
                    <a:pt x="5019" y="1207"/>
                    <a:pt x="5075" y="1427"/>
                    <a:pt x="5097" y="1565"/>
                  </a:cubicBezTo>
                  <a:lnTo>
                    <a:pt x="1427" y="1565"/>
                  </a:lnTo>
                  <a:cubicBezTo>
                    <a:pt x="1450" y="1427"/>
                    <a:pt x="1506" y="1207"/>
                    <a:pt x="1646" y="991"/>
                  </a:cubicBezTo>
                  <a:close/>
                  <a:moveTo>
                    <a:pt x="1412" y="2666"/>
                  </a:moveTo>
                  <a:lnTo>
                    <a:pt x="1412" y="1850"/>
                  </a:lnTo>
                  <a:lnTo>
                    <a:pt x="5112" y="1850"/>
                  </a:lnTo>
                  <a:lnTo>
                    <a:pt x="5112" y="2667"/>
                  </a:lnTo>
                  <a:lnTo>
                    <a:pt x="4794" y="2197"/>
                  </a:lnTo>
                  <a:cubicBezTo>
                    <a:pt x="4767" y="2158"/>
                    <a:pt x="4723" y="2134"/>
                    <a:pt x="4676" y="2134"/>
                  </a:cubicBezTo>
                  <a:lnTo>
                    <a:pt x="1848" y="2134"/>
                  </a:lnTo>
                  <a:cubicBezTo>
                    <a:pt x="1801" y="2134"/>
                    <a:pt x="1756" y="2158"/>
                    <a:pt x="1730" y="2197"/>
                  </a:cubicBezTo>
                  <a:lnTo>
                    <a:pt x="1412" y="2666"/>
                  </a:lnTo>
                  <a:close/>
                  <a:moveTo>
                    <a:pt x="1919" y="3557"/>
                  </a:moveTo>
                  <a:cubicBezTo>
                    <a:pt x="1901" y="3555"/>
                    <a:pt x="1884" y="3557"/>
                    <a:pt x="1867" y="3561"/>
                  </a:cubicBezTo>
                  <a:cubicBezTo>
                    <a:pt x="1766" y="3319"/>
                    <a:pt x="1712" y="3072"/>
                    <a:pt x="1712" y="2836"/>
                  </a:cubicBezTo>
                  <a:cubicBezTo>
                    <a:pt x="1712" y="2799"/>
                    <a:pt x="1713" y="2763"/>
                    <a:pt x="1715" y="2728"/>
                  </a:cubicBezTo>
                  <a:lnTo>
                    <a:pt x="1923" y="2419"/>
                  </a:lnTo>
                  <a:lnTo>
                    <a:pt x="4600" y="2419"/>
                  </a:lnTo>
                  <a:lnTo>
                    <a:pt x="4810" y="2728"/>
                  </a:lnTo>
                  <a:cubicBezTo>
                    <a:pt x="4812" y="2764"/>
                    <a:pt x="4813" y="2800"/>
                    <a:pt x="4813" y="2836"/>
                  </a:cubicBezTo>
                  <a:cubicBezTo>
                    <a:pt x="4813" y="3073"/>
                    <a:pt x="4758" y="3321"/>
                    <a:pt x="4656" y="3564"/>
                  </a:cubicBezTo>
                  <a:cubicBezTo>
                    <a:pt x="4042" y="3606"/>
                    <a:pt x="3328" y="3288"/>
                    <a:pt x="3321" y="3285"/>
                  </a:cubicBezTo>
                  <a:cubicBezTo>
                    <a:pt x="3320" y="3285"/>
                    <a:pt x="3319" y="3284"/>
                    <a:pt x="3318" y="3284"/>
                  </a:cubicBezTo>
                  <a:cubicBezTo>
                    <a:pt x="3317" y="3283"/>
                    <a:pt x="3315" y="3283"/>
                    <a:pt x="3314" y="3283"/>
                  </a:cubicBezTo>
                  <a:cubicBezTo>
                    <a:pt x="3311" y="3281"/>
                    <a:pt x="3308" y="3280"/>
                    <a:pt x="3305" y="3279"/>
                  </a:cubicBezTo>
                  <a:cubicBezTo>
                    <a:pt x="3304" y="3279"/>
                    <a:pt x="3303" y="3279"/>
                    <a:pt x="3302" y="3278"/>
                  </a:cubicBezTo>
                  <a:cubicBezTo>
                    <a:pt x="3298" y="3277"/>
                    <a:pt x="3295" y="3276"/>
                    <a:pt x="3291" y="3276"/>
                  </a:cubicBezTo>
                  <a:cubicBezTo>
                    <a:pt x="3291" y="3276"/>
                    <a:pt x="3291" y="3276"/>
                    <a:pt x="3290" y="3275"/>
                  </a:cubicBezTo>
                  <a:cubicBezTo>
                    <a:pt x="3281" y="3274"/>
                    <a:pt x="3273" y="3273"/>
                    <a:pt x="3264" y="3273"/>
                  </a:cubicBezTo>
                  <a:lnTo>
                    <a:pt x="3262" y="3273"/>
                  </a:lnTo>
                  <a:cubicBezTo>
                    <a:pt x="3258" y="3273"/>
                    <a:pt x="3254" y="3273"/>
                    <a:pt x="3250" y="3273"/>
                  </a:cubicBezTo>
                  <a:cubicBezTo>
                    <a:pt x="3249" y="3273"/>
                    <a:pt x="3248" y="3273"/>
                    <a:pt x="3247" y="3274"/>
                  </a:cubicBezTo>
                  <a:cubicBezTo>
                    <a:pt x="3243" y="3274"/>
                    <a:pt x="3240" y="3274"/>
                    <a:pt x="3237" y="3275"/>
                  </a:cubicBezTo>
                  <a:cubicBezTo>
                    <a:pt x="3235" y="3275"/>
                    <a:pt x="3233" y="3276"/>
                    <a:pt x="3232" y="3276"/>
                  </a:cubicBezTo>
                  <a:cubicBezTo>
                    <a:pt x="3229" y="3277"/>
                    <a:pt x="3226" y="3277"/>
                    <a:pt x="3223" y="3278"/>
                  </a:cubicBezTo>
                  <a:cubicBezTo>
                    <a:pt x="3222" y="3279"/>
                    <a:pt x="3220" y="3279"/>
                    <a:pt x="3218" y="3280"/>
                  </a:cubicBezTo>
                  <a:cubicBezTo>
                    <a:pt x="3215" y="3281"/>
                    <a:pt x="3213" y="3281"/>
                    <a:pt x="3210" y="3283"/>
                  </a:cubicBezTo>
                  <a:cubicBezTo>
                    <a:pt x="3208" y="3283"/>
                    <a:pt x="3207" y="3284"/>
                    <a:pt x="3205" y="3285"/>
                  </a:cubicBezTo>
                  <a:cubicBezTo>
                    <a:pt x="3202" y="3286"/>
                    <a:pt x="3200" y="3287"/>
                    <a:pt x="3197" y="3288"/>
                  </a:cubicBezTo>
                  <a:cubicBezTo>
                    <a:pt x="3197" y="3289"/>
                    <a:pt x="3196" y="3289"/>
                    <a:pt x="3196" y="3289"/>
                  </a:cubicBezTo>
                  <a:cubicBezTo>
                    <a:pt x="3189" y="3293"/>
                    <a:pt x="2541" y="3631"/>
                    <a:pt x="1919" y="3557"/>
                  </a:cubicBezTo>
                  <a:close/>
                  <a:moveTo>
                    <a:pt x="4228" y="4240"/>
                  </a:moveTo>
                  <a:cubicBezTo>
                    <a:pt x="4064" y="4426"/>
                    <a:pt x="3881" y="4582"/>
                    <a:pt x="3698" y="4690"/>
                  </a:cubicBezTo>
                  <a:cubicBezTo>
                    <a:pt x="3535" y="4787"/>
                    <a:pt x="3380" y="4841"/>
                    <a:pt x="3262" y="4841"/>
                  </a:cubicBezTo>
                  <a:cubicBezTo>
                    <a:pt x="3144" y="4841"/>
                    <a:pt x="2989" y="4787"/>
                    <a:pt x="2826" y="4690"/>
                  </a:cubicBezTo>
                  <a:cubicBezTo>
                    <a:pt x="2643" y="4582"/>
                    <a:pt x="2460" y="4426"/>
                    <a:pt x="2297" y="4240"/>
                  </a:cubicBezTo>
                  <a:cubicBezTo>
                    <a:pt x="2189" y="4116"/>
                    <a:pt x="2094" y="3985"/>
                    <a:pt x="2014" y="3850"/>
                  </a:cubicBezTo>
                  <a:cubicBezTo>
                    <a:pt x="2044" y="3852"/>
                    <a:pt x="2074" y="3852"/>
                    <a:pt x="2103" y="3852"/>
                  </a:cubicBezTo>
                  <a:cubicBezTo>
                    <a:pt x="2623" y="3852"/>
                    <a:pt x="3099" y="3651"/>
                    <a:pt x="3267" y="3571"/>
                  </a:cubicBezTo>
                  <a:cubicBezTo>
                    <a:pt x="3447" y="3646"/>
                    <a:pt x="3979" y="3845"/>
                    <a:pt x="4510" y="3852"/>
                  </a:cubicBezTo>
                  <a:cubicBezTo>
                    <a:pt x="4430" y="3987"/>
                    <a:pt x="4336" y="4117"/>
                    <a:pt x="4228" y="4240"/>
                  </a:cubicBezTo>
                  <a:close/>
                  <a:moveTo>
                    <a:pt x="4261" y="4615"/>
                  </a:moveTo>
                  <a:lnTo>
                    <a:pt x="4026" y="5031"/>
                  </a:lnTo>
                  <a:cubicBezTo>
                    <a:pt x="4006" y="5048"/>
                    <a:pt x="3949" y="5097"/>
                    <a:pt x="3849" y="5144"/>
                  </a:cubicBezTo>
                  <a:cubicBezTo>
                    <a:pt x="3642" y="5244"/>
                    <a:pt x="3415" y="5264"/>
                    <a:pt x="3261" y="5264"/>
                  </a:cubicBezTo>
                  <a:cubicBezTo>
                    <a:pt x="2983" y="5264"/>
                    <a:pt x="2788" y="5199"/>
                    <a:pt x="2673" y="5144"/>
                  </a:cubicBezTo>
                  <a:cubicBezTo>
                    <a:pt x="2574" y="5096"/>
                    <a:pt x="2516" y="5048"/>
                    <a:pt x="2496" y="5031"/>
                  </a:cubicBezTo>
                  <a:lnTo>
                    <a:pt x="2257" y="4609"/>
                  </a:lnTo>
                  <a:cubicBezTo>
                    <a:pt x="2591" y="4928"/>
                    <a:pt x="2966" y="5125"/>
                    <a:pt x="3262" y="5125"/>
                  </a:cubicBezTo>
                  <a:cubicBezTo>
                    <a:pt x="3557" y="5125"/>
                    <a:pt x="3929" y="4930"/>
                    <a:pt x="4261" y="4615"/>
                  </a:cubicBezTo>
                  <a:close/>
                  <a:moveTo>
                    <a:pt x="285" y="6542"/>
                  </a:moveTo>
                  <a:lnTo>
                    <a:pt x="285" y="6176"/>
                  </a:lnTo>
                  <a:cubicBezTo>
                    <a:pt x="285" y="5964"/>
                    <a:pt x="420" y="5776"/>
                    <a:pt x="623" y="5707"/>
                  </a:cubicBezTo>
                  <a:lnTo>
                    <a:pt x="639" y="5702"/>
                  </a:lnTo>
                  <a:cubicBezTo>
                    <a:pt x="905" y="5631"/>
                    <a:pt x="1052" y="5560"/>
                    <a:pt x="1170" y="5504"/>
                  </a:cubicBezTo>
                  <a:cubicBezTo>
                    <a:pt x="1215" y="5482"/>
                    <a:pt x="1255" y="5463"/>
                    <a:pt x="1293" y="5448"/>
                  </a:cubicBezTo>
                  <a:cubicBezTo>
                    <a:pt x="1369" y="5419"/>
                    <a:pt x="1452" y="5387"/>
                    <a:pt x="1536" y="5349"/>
                  </a:cubicBezTo>
                  <a:lnTo>
                    <a:pt x="1829" y="5574"/>
                  </a:lnTo>
                  <a:lnTo>
                    <a:pt x="1773" y="5805"/>
                  </a:lnTo>
                  <a:cubicBezTo>
                    <a:pt x="1759" y="5864"/>
                    <a:pt x="1784" y="5927"/>
                    <a:pt x="1837" y="5959"/>
                  </a:cubicBezTo>
                  <a:lnTo>
                    <a:pt x="2783" y="6542"/>
                  </a:lnTo>
                  <a:lnTo>
                    <a:pt x="285" y="6542"/>
                  </a:lnTo>
                  <a:close/>
                  <a:moveTo>
                    <a:pt x="2074" y="5771"/>
                  </a:moveTo>
                  <a:lnTo>
                    <a:pt x="2127" y="5552"/>
                  </a:lnTo>
                  <a:cubicBezTo>
                    <a:pt x="2141" y="5497"/>
                    <a:pt x="2120" y="5439"/>
                    <a:pt x="2076" y="5405"/>
                  </a:cubicBezTo>
                  <a:lnTo>
                    <a:pt x="1771" y="5171"/>
                  </a:lnTo>
                  <a:lnTo>
                    <a:pt x="2077" y="4868"/>
                  </a:lnTo>
                  <a:lnTo>
                    <a:pt x="2865" y="6258"/>
                  </a:lnTo>
                  <a:lnTo>
                    <a:pt x="2074" y="5771"/>
                  </a:lnTo>
                  <a:close/>
                  <a:moveTo>
                    <a:pt x="3262" y="6381"/>
                  </a:moveTo>
                  <a:lnTo>
                    <a:pt x="2750" y="5477"/>
                  </a:lnTo>
                  <a:cubicBezTo>
                    <a:pt x="2888" y="5519"/>
                    <a:pt x="3057" y="5549"/>
                    <a:pt x="3261" y="5549"/>
                  </a:cubicBezTo>
                  <a:cubicBezTo>
                    <a:pt x="3465" y="5549"/>
                    <a:pt x="3635" y="5519"/>
                    <a:pt x="3773" y="5477"/>
                  </a:cubicBezTo>
                  <a:lnTo>
                    <a:pt x="3262" y="6381"/>
                  </a:lnTo>
                  <a:close/>
                  <a:moveTo>
                    <a:pt x="4445" y="4868"/>
                  </a:moveTo>
                  <a:lnTo>
                    <a:pt x="4751" y="5171"/>
                  </a:lnTo>
                  <a:lnTo>
                    <a:pt x="4446" y="5405"/>
                  </a:lnTo>
                  <a:cubicBezTo>
                    <a:pt x="4401" y="5439"/>
                    <a:pt x="4381" y="5497"/>
                    <a:pt x="4394" y="5552"/>
                  </a:cubicBezTo>
                  <a:lnTo>
                    <a:pt x="4448" y="5771"/>
                  </a:lnTo>
                  <a:lnTo>
                    <a:pt x="3658" y="6258"/>
                  </a:lnTo>
                  <a:lnTo>
                    <a:pt x="4445" y="4868"/>
                  </a:lnTo>
                  <a:close/>
                  <a:moveTo>
                    <a:pt x="6239" y="6542"/>
                  </a:moveTo>
                  <a:lnTo>
                    <a:pt x="3740" y="6542"/>
                  </a:lnTo>
                  <a:lnTo>
                    <a:pt x="4685" y="5959"/>
                  </a:lnTo>
                  <a:cubicBezTo>
                    <a:pt x="4737" y="5927"/>
                    <a:pt x="4763" y="5864"/>
                    <a:pt x="4748" y="5805"/>
                  </a:cubicBezTo>
                  <a:lnTo>
                    <a:pt x="4693" y="5574"/>
                  </a:lnTo>
                  <a:lnTo>
                    <a:pt x="4987" y="5349"/>
                  </a:lnTo>
                  <a:cubicBezTo>
                    <a:pt x="5071" y="5386"/>
                    <a:pt x="5155" y="5419"/>
                    <a:pt x="5231" y="5448"/>
                  </a:cubicBezTo>
                  <a:cubicBezTo>
                    <a:pt x="5269" y="5463"/>
                    <a:pt x="5309" y="5482"/>
                    <a:pt x="5355" y="5504"/>
                  </a:cubicBezTo>
                  <a:cubicBezTo>
                    <a:pt x="5473" y="5560"/>
                    <a:pt x="5620" y="5631"/>
                    <a:pt x="5886" y="5702"/>
                  </a:cubicBezTo>
                  <a:lnTo>
                    <a:pt x="5902" y="5707"/>
                  </a:lnTo>
                  <a:cubicBezTo>
                    <a:pt x="6104" y="5776"/>
                    <a:pt x="6239" y="5964"/>
                    <a:pt x="6239" y="6176"/>
                  </a:cubicBezTo>
                  <a:lnTo>
                    <a:pt x="6239" y="6542"/>
                  </a:ln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8A77BE0-21ED-4BDB-8C44-4FAC5DAE2559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EF17A28-9EAB-4C24-9E94-B02638025219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</a:t>
              </a:r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60116FA8-870B-4CCD-A204-0B9DF058C778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B53C5F5-E7C2-4718-9D94-C6A29734E1A1}"/>
              </a:ext>
            </a:extLst>
          </p:cNvPr>
          <p:cNvCxnSpPr>
            <a:cxnSpLocks/>
          </p:cNvCxnSpPr>
          <p:nvPr/>
        </p:nvCxnSpPr>
        <p:spPr>
          <a:xfrm rot="5400000">
            <a:off x="1702836" y="3724763"/>
            <a:ext cx="352800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48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695C4D2C-BF8C-4E5C-9404-D3504442BD8C}"/>
              </a:ext>
            </a:extLst>
          </p:cNvPr>
          <p:cNvCxnSpPr/>
          <p:nvPr/>
        </p:nvCxnSpPr>
        <p:spPr>
          <a:xfrm>
            <a:off x="7054875" y="4250602"/>
            <a:ext cx="1549086" cy="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5B9BD5">
                    <a:lumMod val="5000"/>
                    <a:lumOff val="95000"/>
                    <a:alpha val="0"/>
                  </a:srgbClr>
                </a:gs>
                <a:gs pos="78000">
                  <a:schemeClr val="accent1"/>
                </a:gs>
                <a:gs pos="100000">
                  <a:schemeClr val="accent1"/>
                </a:gs>
              </a:gsLst>
              <a:lin ang="10800000" scaled="1"/>
              <a:tileRect/>
            </a:gradFill>
            <a:prstDash val="solid"/>
            <a:miter lim="800000"/>
          </a:ln>
          <a:effectLst/>
        </p:spPr>
      </p:cxn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50E2BA1D-5ACD-435B-A7BC-91E78F3E5C07}"/>
              </a:ext>
            </a:extLst>
          </p:cNvPr>
          <p:cNvSpPr/>
          <p:nvPr/>
        </p:nvSpPr>
        <p:spPr>
          <a:xfrm>
            <a:off x="3765236" y="4687348"/>
            <a:ext cx="1380505" cy="677592"/>
          </a:xfrm>
          <a:custGeom>
            <a:avLst/>
            <a:gdLst>
              <a:gd name="connsiteX0" fmla="*/ 0 w 1693982"/>
              <a:gd name="connsiteY0" fmla="*/ 0 h 677592"/>
              <a:gd name="connsiteX1" fmla="*/ 1355186 w 1693982"/>
              <a:gd name="connsiteY1" fmla="*/ 0 h 677592"/>
              <a:gd name="connsiteX2" fmla="*/ 1693982 w 1693982"/>
              <a:gd name="connsiteY2" fmla="*/ 338796 h 677592"/>
              <a:gd name="connsiteX3" fmla="*/ 1355186 w 1693982"/>
              <a:gd name="connsiteY3" fmla="*/ 677592 h 677592"/>
              <a:gd name="connsiteX4" fmla="*/ 0 w 1693982"/>
              <a:gd name="connsiteY4" fmla="*/ 677592 h 677592"/>
              <a:gd name="connsiteX5" fmla="*/ 338796 w 1693982"/>
              <a:gd name="connsiteY5" fmla="*/ 338796 h 677592"/>
              <a:gd name="connsiteX6" fmla="*/ 0 w 1693982"/>
              <a:gd name="connsiteY6" fmla="*/ 0 h 6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3982" h="677592">
                <a:moveTo>
                  <a:pt x="0" y="0"/>
                </a:moveTo>
                <a:lnTo>
                  <a:pt x="1355186" y="0"/>
                </a:lnTo>
                <a:lnTo>
                  <a:pt x="1693982" y="338796"/>
                </a:lnTo>
                <a:lnTo>
                  <a:pt x="1355186" y="677592"/>
                </a:lnTo>
                <a:lnTo>
                  <a:pt x="0" y="677592"/>
                </a:lnTo>
                <a:lnTo>
                  <a:pt x="338796" y="338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BD0D9"/>
              </a:gs>
              <a:gs pos="90000">
                <a:srgbClr val="0BD0D9">
                  <a:alpha val="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管理</a:t>
            </a:r>
            <a: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</a:br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制度化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8EC9AEA3-3BF0-4FD2-B96D-990EDD1DBF6A}"/>
              </a:ext>
            </a:extLst>
          </p:cNvPr>
          <p:cNvSpPr/>
          <p:nvPr/>
        </p:nvSpPr>
        <p:spPr>
          <a:xfrm>
            <a:off x="5007690" y="4687348"/>
            <a:ext cx="1380505" cy="677592"/>
          </a:xfrm>
          <a:custGeom>
            <a:avLst/>
            <a:gdLst>
              <a:gd name="connsiteX0" fmla="*/ 0 w 1693982"/>
              <a:gd name="connsiteY0" fmla="*/ 0 h 677592"/>
              <a:gd name="connsiteX1" fmla="*/ 1355186 w 1693982"/>
              <a:gd name="connsiteY1" fmla="*/ 0 h 677592"/>
              <a:gd name="connsiteX2" fmla="*/ 1693982 w 1693982"/>
              <a:gd name="connsiteY2" fmla="*/ 338796 h 677592"/>
              <a:gd name="connsiteX3" fmla="*/ 1355186 w 1693982"/>
              <a:gd name="connsiteY3" fmla="*/ 677592 h 677592"/>
              <a:gd name="connsiteX4" fmla="*/ 0 w 1693982"/>
              <a:gd name="connsiteY4" fmla="*/ 677592 h 677592"/>
              <a:gd name="connsiteX5" fmla="*/ 338796 w 1693982"/>
              <a:gd name="connsiteY5" fmla="*/ 338796 h 677592"/>
              <a:gd name="connsiteX6" fmla="*/ 0 w 1693982"/>
              <a:gd name="connsiteY6" fmla="*/ 0 h 6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3982" h="677592">
                <a:moveTo>
                  <a:pt x="0" y="0"/>
                </a:moveTo>
                <a:lnTo>
                  <a:pt x="1355186" y="0"/>
                </a:lnTo>
                <a:lnTo>
                  <a:pt x="1693982" y="338796"/>
                </a:lnTo>
                <a:lnTo>
                  <a:pt x="1355186" y="677592"/>
                </a:lnTo>
                <a:lnTo>
                  <a:pt x="0" y="677592"/>
                </a:lnTo>
                <a:lnTo>
                  <a:pt x="338796" y="338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BD0D9"/>
              </a:gs>
              <a:gs pos="90000">
                <a:srgbClr val="0BD0D9">
                  <a:alpha val="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制度</a:t>
            </a:r>
            <a: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</a:br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流程化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EBCB7C7-7A17-4765-A70B-F28781215CB4}"/>
              </a:ext>
            </a:extLst>
          </p:cNvPr>
          <p:cNvSpPr/>
          <p:nvPr/>
        </p:nvSpPr>
        <p:spPr>
          <a:xfrm>
            <a:off x="6250145" y="4687348"/>
            <a:ext cx="1380505" cy="677592"/>
          </a:xfrm>
          <a:custGeom>
            <a:avLst/>
            <a:gdLst>
              <a:gd name="connsiteX0" fmla="*/ 0 w 1693982"/>
              <a:gd name="connsiteY0" fmla="*/ 0 h 677592"/>
              <a:gd name="connsiteX1" fmla="*/ 1355186 w 1693982"/>
              <a:gd name="connsiteY1" fmla="*/ 0 h 677592"/>
              <a:gd name="connsiteX2" fmla="*/ 1693982 w 1693982"/>
              <a:gd name="connsiteY2" fmla="*/ 338796 h 677592"/>
              <a:gd name="connsiteX3" fmla="*/ 1355186 w 1693982"/>
              <a:gd name="connsiteY3" fmla="*/ 677592 h 677592"/>
              <a:gd name="connsiteX4" fmla="*/ 0 w 1693982"/>
              <a:gd name="connsiteY4" fmla="*/ 677592 h 677592"/>
              <a:gd name="connsiteX5" fmla="*/ 338796 w 1693982"/>
              <a:gd name="connsiteY5" fmla="*/ 338796 h 677592"/>
              <a:gd name="connsiteX6" fmla="*/ 0 w 1693982"/>
              <a:gd name="connsiteY6" fmla="*/ 0 h 6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3982" h="677592">
                <a:moveTo>
                  <a:pt x="0" y="0"/>
                </a:moveTo>
                <a:lnTo>
                  <a:pt x="1355186" y="0"/>
                </a:lnTo>
                <a:lnTo>
                  <a:pt x="1693982" y="338796"/>
                </a:lnTo>
                <a:lnTo>
                  <a:pt x="1355186" y="677592"/>
                </a:lnTo>
                <a:lnTo>
                  <a:pt x="0" y="677592"/>
                </a:lnTo>
                <a:lnTo>
                  <a:pt x="338796" y="338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BD0D9"/>
              </a:gs>
              <a:gs pos="90000">
                <a:srgbClr val="0BD0D9">
                  <a:alpha val="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流程</a:t>
            </a:r>
            <a:r>
              <a:rPr lang="en-US" altLang="zh-CN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</a:br>
            <a:r>
              <a:rPr lang="zh-CN" altLang="en-US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表</a:t>
            </a:r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单化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AE1584A-46C0-4026-A43E-4E360B9D9F91}"/>
              </a:ext>
            </a:extLst>
          </p:cNvPr>
          <p:cNvSpPr/>
          <p:nvPr/>
        </p:nvSpPr>
        <p:spPr>
          <a:xfrm>
            <a:off x="7492599" y="4687348"/>
            <a:ext cx="1380505" cy="677592"/>
          </a:xfrm>
          <a:custGeom>
            <a:avLst/>
            <a:gdLst>
              <a:gd name="connsiteX0" fmla="*/ 0 w 1693982"/>
              <a:gd name="connsiteY0" fmla="*/ 0 h 677592"/>
              <a:gd name="connsiteX1" fmla="*/ 1355186 w 1693982"/>
              <a:gd name="connsiteY1" fmla="*/ 0 h 677592"/>
              <a:gd name="connsiteX2" fmla="*/ 1693982 w 1693982"/>
              <a:gd name="connsiteY2" fmla="*/ 338796 h 677592"/>
              <a:gd name="connsiteX3" fmla="*/ 1355186 w 1693982"/>
              <a:gd name="connsiteY3" fmla="*/ 677592 h 677592"/>
              <a:gd name="connsiteX4" fmla="*/ 0 w 1693982"/>
              <a:gd name="connsiteY4" fmla="*/ 677592 h 677592"/>
              <a:gd name="connsiteX5" fmla="*/ 338796 w 1693982"/>
              <a:gd name="connsiteY5" fmla="*/ 338796 h 677592"/>
              <a:gd name="connsiteX6" fmla="*/ 0 w 1693982"/>
              <a:gd name="connsiteY6" fmla="*/ 0 h 6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3982" h="677592">
                <a:moveTo>
                  <a:pt x="0" y="0"/>
                </a:moveTo>
                <a:lnTo>
                  <a:pt x="1355186" y="0"/>
                </a:lnTo>
                <a:lnTo>
                  <a:pt x="1693982" y="338796"/>
                </a:lnTo>
                <a:lnTo>
                  <a:pt x="1355186" y="677592"/>
                </a:lnTo>
                <a:lnTo>
                  <a:pt x="0" y="677592"/>
                </a:lnTo>
                <a:lnTo>
                  <a:pt x="338796" y="338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BD0D9"/>
              </a:gs>
              <a:gs pos="90000">
                <a:srgbClr val="0BD0D9">
                  <a:alpha val="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表单</a:t>
            </a:r>
            <a: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</a:br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信息化</a:t>
            </a: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7DE193F-9807-4618-BC10-0472893160B3}"/>
              </a:ext>
            </a:extLst>
          </p:cNvPr>
          <p:cNvSpPr/>
          <p:nvPr/>
        </p:nvSpPr>
        <p:spPr>
          <a:xfrm>
            <a:off x="8735053" y="4687348"/>
            <a:ext cx="1380505" cy="677592"/>
          </a:xfrm>
          <a:custGeom>
            <a:avLst/>
            <a:gdLst>
              <a:gd name="connsiteX0" fmla="*/ 0 w 1693982"/>
              <a:gd name="connsiteY0" fmla="*/ 0 h 677592"/>
              <a:gd name="connsiteX1" fmla="*/ 1355186 w 1693982"/>
              <a:gd name="connsiteY1" fmla="*/ 0 h 677592"/>
              <a:gd name="connsiteX2" fmla="*/ 1693982 w 1693982"/>
              <a:gd name="connsiteY2" fmla="*/ 338796 h 677592"/>
              <a:gd name="connsiteX3" fmla="*/ 1355186 w 1693982"/>
              <a:gd name="connsiteY3" fmla="*/ 677592 h 677592"/>
              <a:gd name="connsiteX4" fmla="*/ 0 w 1693982"/>
              <a:gd name="connsiteY4" fmla="*/ 677592 h 677592"/>
              <a:gd name="connsiteX5" fmla="*/ 338796 w 1693982"/>
              <a:gd name="connsiteY5" fmla="*/ 338796 h 677592"/>
              <a:gd name="connsiteX6" fmla="*/ 0 w 1693982"/>
              <a:gd name="connsiteY6" fmla="*/ 0 h 6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3982" h="677592">
                <a:moveTo>
                  <a:pt x="0" y="0"/>
                </a:moveTo>
                <a:lnTo>
                  <a:pt x="1355186" y="0"/>
                </a:lnTo>
                <a:lnTo>
                  <a:pt x="1693982" y="338796"/>
                </a:lnTo>
                <a:lnTo>
                  <a:pt x="1355186" y="677592"/>
                </a:lnTo>
                <a:lnTo>
                  <a:pt x="0" y="677592"/>
                </a:lnTo>
                <a:lnTo>
                  <a:pt x="338796" y="338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BD0D9"/>
              </a:gs>
              <a:gs pos="90000">
                <a:srgbClr val="0BD0D9">
                  <a:alpha val="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决策</a:t>
            </a:r>
            <a: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</a:br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智能化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D8F73DB6-89B6-4A9F-AC8D-C6F569DE3D9B}"/>
              </a:ext>
            </a:extLst>
          </p:cNvPr>
          <p:cNvSpPr/>
          <p:nvPr/>
        </p:nvSpPr>
        <p:spPr>
          <a:xfrm>
            <a:off x="9977507" y="4687348"/>
            <a:ext cx="1380505" cy="677592"/>
          </a:xfrm>
          <a:custGeom>
            <a:avLst/>
            <a:gdLst>
              <a:gd name="connsiteX0" fmla="*/ 0 w 1693982"/>
              <a:gd name="connsiteY0" fmla="*/ 0 h 677592"/>
              <a:gd name="connsiteX1" fmla="*/ 1355186 w 1693982"/>
              <a:gd name="connsiteY1" fmla="*/ 0 h 677592"/>
              <a:gd name="connsiteX2" fmla="*/ 1693982 w 1693982"/>
              <a:gd name="connsiteY2" fmla="*/ 338796 h 677592"/>
              <a:gd name="connsiteX3" fmla="*/ 1355186 w 1693982"/>
              <a:gd name="connsiteY3" fmla="*/ 677592 h 677592"/>
              <a:gd name="connsiteX4" fmla="*/ 0 w 1693982"/>
              <a:gd name="connsiteY4" fmla="*/ 677592 h 677592"/>
              <a:gd name="connsiteX5" fmla="*/ 338796 w 1693982"/>
              <a:gd name="connsiteY5" fmla="*/ 338796 h 677592"/>
              <a:gd name="connsiteX6" fmla="*/ 0 w 1693982"/>
              <a:gd name="connsiteY6" fmla="*/ 0 h 67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3982" h="677592">
                <a:moveTo>
                  <a:pt x="0" y="0"/>
                </a:moveTo>
                <a:lnTo>
                  <a:pt x="1355186" y="0"/>
                </a:lnTo>
                <a:lnTo>
                  <a:pt x="1693982" y="338796"/>
                </a:lnTo>
                <a:lnTo>
                  <a:pt x="1355186" y="677592"/>
                </a:lnTo>
                <a:lnTo>
                  <a:pt x="0" y="677592"/>
                </a:lnTo>
                <a:lnTo>
                  <a:pt x="338796" y="33879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BD0D9"/>
              </a:gs>
              <a:gs pos="90000">
                <a:srgbClr val="0BD0D9">
                  <a:alpha val="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kern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操作</a:t>
            </a:r>
            <a: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/>
            </a:r>
            <a:br>
              <a:rPr lang="en-US" altLang="zh-CN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</a:br>
            <a:r>
              <a: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手册化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A7D65A4-873E-4462-B860-339C8925CB55}"/>
              </a:ext>
            </a:extLst>
          </p:cNvPr>
          <p:cNvSpPr/>
          <p:nvPr/>
        </p:nvSpPr>
        <p:spPr>
          <a:xfrm>
            <a:off x="2912792" y="7198465"/>
            <a:ext cx="58222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6000" b="1" dirty="0">
                <a:gradFill flip="none" rotWithShape="1">
                  <a:gsLst>
                    <a:gs pos="100000">
                      <a:srgbClr val="307DB6">
                        <a:alpha val="43000"/>
                      </a:srgbClr>
                    </a:gs>
                    <a:gs pos="30000">
                      <a:srgbClr val="015FA5">
                        <a:alpha val="8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铁人</a:t>
            </a:r>
            <a:r>
              <a:rPr lang="en-US" altLang="zh-CN" sz="6000" b="1" dirty="0">
                <a:gradFill flip="none" rotWithShape="1">
                  <a:gsLst>
                    <a:gs pos="100000">
                      <a:srgbClr val="307DB6">
                        <a:alpha val="43000"/>
                      </a:srgbClr>
                    </a:gs>
                    <a:gs pos="30000">
                      <a:srgbClr val="015FA5">
                        <a:alpha val="8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·</a:t>
            </a:r>
            <a:r>
              <a:rPr lang="zh-CN" altLang="en-US" sz="6000" b="1" dirty="0">
                <a:gradFill flip="none" rotWithShape="1">
                  <a:gsLst>
                    <a:gs pos="100000">
                      <a:srgbClr val="307DB6">
                        <a:alpha val="43000"/>
                      </a:srgbClr>
                    </a:gs>
                    <a:gs pos="30000">
                      <a:srgbClr val="015FA5">
                        <a:alpha val="8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铁律</a:t>
            </a:r>
            <a:r>
              <a:rPr lang="en-US" altLang="zh-CN" sz="6000" b="1" dirty="0">
                <a:gradFill flip="none" rotWithShape="1">
                  <a:gsLst>
                    <a:gs pos="100000">
                      <a:srgbClr val="307DB6">
                        <a:alpha val="43000"/>
                      </a:srgbClr>
                    </a:gs>
                    <a:gs pos="30000">
                      <a:srgbClr val="015FA5">
                        <a:alpha val="8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·</a:t>
            </a:r>
            <a:r>
              <a:rPr lang="zh-CN" altLang="en-US" sz="6000" b="1" dirty="0">
                <a:gradFill flip="none" rotWithShape="1">
                  <a:gsLst>
                    <a:gs pos="100000">
                      <a:srgbClr val="307DB6">
                        <a:alpha val="43000"/>
                      </a:srgbClr>
                    </a:gs>
                    <a:gs pos="30000">
                      <a:srgbClr val="015FA5">
                        <a:alpha val="8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铁军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1BCB33-9B92-4338-9BBD-0E061AB198B3}"/>
              </a:ext>
            </a:extLst>
          </p:cNvPr>
          <p:cNvGrpSpPr/>
          <p:nvPr/>
        </p:nvGrpSpPr>
        <p:grpSpPr>
          <a:xfrm>
            <a:off x="3495804" y="1356128"/>
            <a:ext cx="8462355" cy="2883250"/>
            <a:chOff x="3495804" y="1356128"/>
            <a:chExt cx="8462355" cy="2883250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E8F2225-4CBD-4D10-BE43-E900F34F6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89" b="39778"/>
            <a:stretch/>
          </p:blipFill>
          <p:spPr>
            <a:xfrm>
              <a:off x="3495804" y="1356128"/>
              <a:ext cx="8462355" cy="2391997"/>
            </a:xfrm>
            <a:prstGeom prst="rect">
              <a:avLst/>
            </a:prstGeom>
            <a:effectLst>
              <a:outerShdw blurRad="50800" dist="38100" dir="5400000" sx="101000" sy="101000" algn="t" rotWithShape="0">
                <a:srgbClr val="D0994F">
                  <a:alpha val="40000"/>
                </a:srgbClr>
              </a:outerShdw>
            </a:effectLst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44BA38CC-BF2A-436E-AA33-E9390B3B6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8326" y="3184679"/>
              <a:ext cx="5822185" cy="1054699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D92D57-57F0-4E4E-A46E-70F0204ED3AA}"/>
              </a:ext>
            </a:extLst>
          </p:cNvPr>
          <p:cNvGrpSpPr/>
          <p:nvPr/>
        </p:nvGrpSpPr>
        <p:grpSpPr>
          <a:xfrm>
            <a:off x="1006706" y="396249"/>
            <a:ext cx="2111635" cy="696745"/>
            <a:chOff x="1006706" y="396249"/>
            <a:chExt cx="2111635" cy="696745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56FB44D-3D55-4E12-816A-32163E9E0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541BA61-96CC-4BA9-B55B-76A6782FCBEB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3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9417085-72E5-4F83-A499-1A48A97B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-1" y="3494"/>
            <a:ext cx="12192001" cy="6858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C561CBE-3A24-411D-A4D9-61FB5FCB3393}"/>
              </a:ext>
            </a:extLst>
          </p:cNvPr>
          <p:cNvGrpSpPr/>
          <p:nvPr/>
        </p:nvGrpSpPr>
        <p:grpSpPr>
          <a:xfrm>
            <a:off x="3670970" y="2167358"/>
            <a:ext cx="4850061" cy="3787210"/>
            <a:chOff x="2423160" y="1940560"/>
            <a:chExt cx="7345680" cy="5735934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5A3ABDF-C83C-445B-A437-C79994A3FC5D}"/>
                </a:ext>
              </a:extLst>
            </p:cNvPr>
            <p:cNvSpPr/>
            <p:nvPr/>
          </p:nvSpPr>
          <p:spPr>
            <a:xfrm>
              <a:off x="2423160" y="1940560"/>
              <a:ext cx="4043680" cy="404368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90000">
                  <a:srgbClr val="009DD9">
                    <a:alpha val="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39F0211E-AD2D-4447-9E91-874FFF8552E9}"/>
                </a:ext>
              </a:extLst>
            </p:cNvPr>
            <p:cNvSpPr/>
            <p:nvPr/>
          </p:nvSpPr>
          <p:spPr>
            <a:xfrm>
              <a:off x="5725160" y="1940560"/>
              <a:ext cx="4043680" cy="4043680"/>
            </a:xfrm>
            <a:prstGeom prst="ellipse">
              <a:avLst/>
            </a:prstGeom>
            <a:gradFill flip="none" rotWithShape="1">
              <a:gsLst>
                <a:gs pos="0">
                  <a:srgbClr val="0BD0D9"/>
                </a:gs>
                <a:gs pos="90000">
                  <a:srgbClr val="0BD0D9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10FC94A4-B968-4854-AAAB-FBB7E6DD1CF8}"/>
                </a:ext>
              </a:extLst>
            </p:cNvPr>
            <p:cNvSpPr/>
            <p:nvPr/>
          </p:nvSpPr>
          <p:spPr>
            <a:xfrm>
              <a:off x="3107103" y="3538650"/>
              <a:ext cx="2715262" cy="860237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水资源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889D592C-843B-4EA3-9006-45CF74D2FEC8}"/>
                </a:ext>
              </a:extLst>
            </p:cNvPr>
            <p:cNvSpPr/>
            <p:nvPr/>
          </p:nvSpPr>
          <p:spPr>
            <a:xfrm>
              <a:off x="6466838" y="3537358"/>
              <a:ext cx="2715262" cy="860237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水安全</a:t>
              </a: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6302361-F98D-43B2-A8E7-E295E0770BFE}"/>
                </a:ext>
              </a:extLst>
            </p:cNvPr>
            <p:cNvSpPr/>
            <p:nvPr/>
          </p:nvSpPr>
          <p:spPr>
            <a:xfrm>
              <a:off x="4122761" y="3632814"/>
              <a:ext cx="4043680" cy="4043680"/>
            </a:xfrm>
            <a:prstGeom prst="ellipse">
              <a:avLst/>
            </a:prstGeom>
            <a:gradFill flip="none" rotWithShape="1">
              <a:gsLst>
                <a:gs pos="0">
                  <a:srgbClr val="0BD0D9"/>
                </a:gs>
                <a:gs pos="90000">
                  <a:srgbClr val="0BD0D9">
                    <a:alpha val="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766BD98B-6C7C-4EFB-B378-1A5E70523199}"/>
                </a:ext>
              </a:extLst>
            </p:cNvPr>
            <p:cNvSpPr/>
            <p:nvPr/>
          </p:nvSpPr>
          <p:spPr>
            <a:xfrm>
              <a:off x="4894748" y="5563179"/>
              <a:ext cx="2715262" cy="860237"/>
            </a:xfrm>
            <a:prstGeom prst="roundRect">
              <a:avLst>
                <a:gd name="adj" fmla="val 50000"/>
              </a:avLst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水环境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E9D6437-3224-4097-922C-841CE99FAB47}"/>
              </a:ext>
            </a:extLst>
          </p:cNvPr>
          <p:cNvSpPr txBox="1"/>
          <p:nvPr/>
        </p:nvSpPr>
        <p:spPr>
          <a:xfrm>
            <a:off x="4287277" y="1151082"/>
            <a:ext cx="3617446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</a:t>
            </a: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案例</a:t>
            </a:r>
          </a:p>
        </p:txBody>
      </p:sp>
    </p:spTree>
    <p:extLst>
      <p:ext uri="{BB962C8B-B14F-4D97-AF65-F5344CB8AC3E}">
        <p14:creationId xmlns:p14="http://schemas.microsoft.com/office/powerpoint/2010/main" val="25960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E61765FB-11A1-4989-8E9C-C47E79F1D3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6621" r="13658" b="13663"/>
          <a:stretch/>
        </p:blipFill>
        <p:spPr>
          <a:xfrm>
            <a:off x="1665128" y="0"/>
            <a:ext cx="10526872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1D6E2FF-2881-48DA-A2D9-01895DA8E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001B31"/>
              </a:gs>
              <a:gs pos="79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sp>
        <p:nvSpPr>
          <p:cNvPr id="6463" name="矩形 6462">
            <a:extLst>
              <a:ext uri="{FF2B5EF4-FFF2-40B4-BE49-F238E27FC236}">
                <a16:creationId xmlns:a16="http://schemas.microsoft.com/office/drawing/2014/main" id="{9E814213-7CE0-47FC-B96B-493029CEA978}"/>
              </a:ext>
            </a:extLst>
          </p:cNvPr>
          <p:cNvSpPr/>
          <p:nvPr/>
        </p:nvSpPr>
        <p:spPr>
          <a:xfrm>
            <a:off x="3233720" y="5256978"/>
            <a:ext cx="6701764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white"/>
                </a:solidFill>
                <a:latin typeface="+mn-ea"/>
              </a:rPr>
              <a:t>参与上海市水资源优化配置体系的构建工程</a:t>
            </a:r>
            <a:endParaRPr lang="en-US" altLang="zh-CN" dirty="0">
              <a:solidFill>
                <a:prstClr val="white"/>
              </a:solidFill>
              <a:latin typeface="+mn-ea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white"/>
                </a:solidFill>
                <a:latin typeface="+mn-ea"/>
              </a:rPr>
              <a:t>承担节水型社会建设、城市供水网络建设、水资源调度等方面多项重点工程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69E32089-C6CC-4B1C-BAD1-76D5660B112C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ADC1075-5DF1-4B2B-924F-9410189F7DFC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</a:t>
              </a: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10FCE6D2-5F02-4714-9160-95F62E21EA3C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EAFE7A5-6FC7-413F-B135-76472D3286E4}"/>
              </a:ext>
            </a:extLst>
          </p:cNvPr>
          <p:cNvGrpSpPr/>
          <p:nvPr/>
        </p:nvGrpSpPr>
        <p:grpSpPr>
          <a:xfrm>
            <a:off x="3227687" y="3216705"/>
            <a:ext cx="3112888" cy="1943654"/>
            <a:chOff x="3227687" y="3216705"/>
            <a:chExt cx="3112888" cy="1943654"/>
          </a:xfrm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8E0898A8-90E0-4A46-9E33-EB36FD98AD17}"/>
                </a:ext>
              </a:extLst>
            </p:cNvPr>
            <p:cNvSpPr/>
            <p:nvPr/>
          </p:nvSpPr>
          <p:spPr>
            <a:xfrm>
              <a:off x="3227687" y="3216705"/>
              <a:ext cx="3112888" cy="175099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49">
              <a:extLst>
                <a:ext uri="{FF2B5EF4-FFF2-40B4-BE49-F238E27FC236}">
                  <a16:creationId xmlns:a16="http://schemas.microsoft.com/office/drawing/2014/main" id="{8BD14539-B669-46ED-8D34-7D745F756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155" y="4698694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陈行水库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366E2-8D9C-4F01-AD97-4CB35792990A}"/>
              </a:ext>
            </a:extLst>
          </p:cNvPr>
          <p:cNvGrpSpPr/>
          <p:nvPr/>
        </p:nvGrpSpPr>
        <p:grpSpPr>
          <a:xfrm>
            <a:off x="6915780" y="3216705"/>
            <a:ext cx="3112888" cy="1916371"/>
            <a:chOff x="6915780" y="3216705"/>
            <a:chExt cx="3112888" cy="1916371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D13A737C-8BF6-49F2-B110-D0B1589BA814}"/>
                </a:ext>
              </a:extLst>
            </p:cNvPr>
            <p:cNvSpPr/>
            <p:nvPr/>
          </p:nvSpPr>
          <p:spPr>
            <a:xfrm>
              <a:off x="6915780" y="3216705"/>
              <a:ext cx="3112888" cy="1750999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Rectangle 49">
              <a:extLst>
                <a:ext uri="{FF2B5EF4-FFF2-40B4-BE49-F238E27FC236}">
                  <a16:creationId xmlns:a16="http://schemas.microsoft.com/office/drawing/2014/main" id="{C112A413-AFED-4349-9EE6-0C8B63501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8502" y="4671411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东风西沙水库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6A5975-80EC-46DA-8C38-39CC36F463E0}"/>
              </a:ext>
            </a:extLst>
          </p:cNvPr>
          <p:cNvGrpSpPr/>
          <p:nvPr/>
        </p:nvGrpSpPr>
        <p:grpSpPr>
          <a:xfrm>
            <a:off x="3227687" y="1226343"/>
            <a:ext cx="3112888" cy="1893743"/>
            <a:chOff x="3227687" y="1226343"/>
            <a:chExt cx="3112888" cy="1893743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D0851C31-7E76-427B-A052-BC77062465C1}"/>
                </a:ext>
              </a:extLst>
            </p:cNvPr>
            <p:cNvSpPr/>
            <p:nvPr/>
          </p:nvSpPr>
          <p:spPr>
            <a:xfrm>
              <a:off x="3227687" y="1226343"/>
              <a:ext cx="3112888" cy="1750999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9">
              <a:extLst>
                <a:ext uri="{FF2B5EF4-FFF2-40B4-BE49-F238E27FC236}">
                  <a16:creationId xmlns:a16="http://schemas.microsoft.com/office/drawing/2014/main" id="{7D2B1A3C-C777-44E0-9471-60FC87E64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9156" y="2658421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青草沙水库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CBD55B7-2F6D-4EA5-BC07-4E12979F1B34}"/>
              </a:ext>
            </a:extLst>
          </p:cNvPr>
          <p:cNvGrpSpPr/>
          <p:nvPr/>
        </p:nvGrpSpPr>
        <p:grpSpPr>
          <a:xfrm>
            <a:off x="6915780" y="1226343"/>
            <a:ext cx="3112888" cy="1893743"/>
            <a:chOff x="6915780" y="1226343"/>
            <a:chExt cx="3112888" cy="1893743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054954A6-7CBB-4A1B-BAD4-9D8957ABDD86}"/>
                </a:ext>
              </a:extLst>
            </p:cNvPr>
            <p:cNvSpPr/>
            <p:nvPr/>
          </p:nvSpPr>
          <p:spPr>
            <a:xfrm>
              <a:off x="6915780" y="1226343"/>
              <a:ext cx="3112888" cy="1750999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9">
              <a:extLst>
                <a:ext uri="{FF2B5EF4-FFF2-40B4-BE49-F238E27FC236}">
                  <a16:creationId xmlns:a16="http://schemas.microsoft.com/office/drawing/2014/main" id="{9FB43130-E517-4025-B247-BD2FE2EFC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8502" y="2658421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金泽水库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2D5C768-E194-4160-9C8D-529C2A90D6DC}"/>
              </a:ext>
            </a:extLst>
          </p:cNvPr>
          <p:cNvGrpSpPr/>
          <p:nvPr/>
        </p:nvGrpSpPr>
        <p:grpSpPr>
          <a:xfrm>
            <a:off x="-2815301" y="2320873"/>
            <a:ext cx="1546095" cy="3614049"/>
            <a:chOff x="1379538" y="1407886"/>
            <a:chExt cx="2023535" cy="4730080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84120407-87C5-430F-BFB8-C81465099448}"/>
                </a:ext>
              </a:extLst>
            </p:cNvPr>
            <p:cNvSpPr txBox="1"/>
            <p:nvPr/>
          </p:nvSpPr>
          <p:spPr>
            <a:xfrm>
              <a:off x="1665114" y="1494746"/>
              <a:ext cx="1127893" cy="3834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4400" dirty="0">
                  <a:solidFill>
                    <a:srgbClr val="C8A884"/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水资源配置</a:t>
              </a:r>
              <a:endParaRPr lang="zh-CN" altLang="en-US" sz="2800" dirty="0">
                <a:solidFill>
                  <a:srgbClr val="C8A884"/>
                </a:solidFill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</p:txBody>
        </p: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7C184C38-BEA2-44C2-8211-57DECA9718B7}"/>
                </a:ext>
              </a:extLst>
            </p:cNvPr>
            <p:cNvCxnSpPr/>
            <p:nvPr/>
          </p:nvCxnSpPr>
          <p:spPr>
            <a:xfrm>
              <a:off x="1379538" y="1407886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4FB356E7-03C1-4301-A1D0-17BD15F1A6A7}"/>
                </a:ext>
              </a:extLst>
            </p:cNvPr>
            <p:cNvCxnSpPr>
              <a:cxnSpLocks/>
            </p:cNvCxnSpPr>
            <p:nvPr/>
          </p:nvCxnSpPr>
          <p:spPr>
            <a:xfrm>
              <a:off x="1379538" y="54363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CC51C3C8-3DCB-4B91-B3A6-565CBD144F9F}"/>
                </a:ext>
              </a:extLst>
            </p:cNvPr>
            <p:cNvCxnSpPr>
              <a:cxnSpLocks/>
            </p:cNvCxnSpPr>
            <p:nvPr/>
          </p:nvCxnSpPr>
          <p:spPr>
            <a:xfrm>
              <a:off x="1379538" y="1407886"/>
              <a:ext cx="0" cy="4028508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80F31966-1213-4C05-8B38-5FFE2E5640F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50" y="1407886"/>
              <a:ext cx="0" cy="1231879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A838C090-D5D9-4FAA-898C-214BF95295F9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50" y="4654877"/>
              <a:ext cx="0" cy="781517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7FFBBB50-E94E-4406-971D-E6E3F6D40B03}"/>
                </a:ext>
              </a:extLst>
            </p:cNvPr>
            <p:cNvGrpSpPr/>
            <p:nvPr/>
          </p:nvGrpSpPr>
          <p:grpSpPr>
            <a:xfrm>
              <a:off x="1554559" y="1585798"/>
              <a:ext cx="169069" cy="169069"/>
              <a:chOff x="1600200" y="1585798"/>
              <a:chExt cx="169069" cy="169069"/>
            </a:xfrm>
          </p:grpSpPr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CC6F0B1F-D2D2-4C02-8E0E-F186FAAE95D0}"/>
                  </a:ext>
                </a:extLst>
              </p:cNvPr>
              <p:cNvCxnSpPr/>
              <p:nvPr/>
            </p:nvCxnSpPr>
            <p:spPr>
              <a:xfrm>
                <a:off x="1600200" y="1585913"/>
                <a:ext cx="16906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7112CAF5-1E6C-4E92-939E-A8453E24EDF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15665" y="1670333"/>
                <a:ext cx="16906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BF3DBD97-B5F4-478A-9429-6B8D745DF931}"/>
                </a:ext>
              </a:extLst>
            </p:cNvPr>
            <p:cNvCxnSpPr/>
            <p:nvPr/>
          </p:nvCxnSpPr>
          <p:spPr>
            <a:xfrm flipH="1">
              <a:off x="1895665" y="5171150"/>
              <a:ext cx="542931" cy="5429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1B2CE094-1645-44EE-A7F4-E809353B8A85}"/>
                </a:ext>
              </a:extLst>
            </p:cNvPr>
            <p:cNvCxnSpPr/>
            <p:nvPr/>
          </p:nvCxnSpPr>
          <p:spPr>
            <a:xfrm flipH="1">
              <a:off x="1785096" y="4519987"/>
              <a:ext cx="1617977" cy="16179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图片 86">
            <a:extLst>
              <a:ext uri="{FF2B5EF4-FFF2-40B4-BE49-F238E27FC236}">
                <a16:creationId xmlns:a16="http://schemas.microsoft.com/office/drawing/2014/main" id="{8E43D3AB-896F-4FB6-AB83-8A7D062EEA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475" y="2100206"/>
            <a:ext cx="1579001" cy="383471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00BEA588-8055-4112-AC07-F4CBD4C8A6F2}"/>
              </a:ext>
            </a:extLst>
          </p:cNvPr>
          <p:cNvGrpSpPr/>
          <p:nvPr/>
        </p:nvGrpSpPr>
        <p:grpSpPr>
          <a:xfrm>
            <a:off x="734475" y="396249"/>
            <a:ext cx="2111635" cy="696745"/>
            <a:chOff x="1006706" y="396249"/>
            <a:chExt cx="2111635" cy="696745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2FE714A-E392-4199-B82C-F35FB18C1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5DD5BC4-7FA9-4CF6-857F-E2D5D59F63BC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50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E230FAC-1C65-4712-9259-08CC31290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3" r="12998" b="5127"/>
          <a:stretch/>
        </p:blipFill>
        <p:spPr>
          <a:xfrm>
            <a:off x="1584673" y="1"/>
            <a:ext cx="10607327" cy="685800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1D6E2FF-2881-48DA-A2D9-01895DA8E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001B31"/>
              </a:gs>
              <a:gs pos="79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sp>
        <p:nvSpPr>
          <p:cNvPr id="6463" name="矩形 6462">
            <a:extLst>
              <a:ext uri="{FF2B5EF4-FFF2-40B4-BE49-F238E27FC236}">
                <a16:creationId xmlns:a16="http://schemas.microsoft.com/office/drawing/2014/main" id="{9E814213-7CE0-47FC-B96B-493029CEA978}"/>
              </a:ext>
            </a:extLst>
          </p:cNvPr>
          <p:cNvSpPr/>
          <p:nvPr/>
        </p:nvSpPr>
        <p:spPr>
          <a:xfrm>
            <a:off x="3358407" y="5530235"/>
            <a:ext cx="6468648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white"/>
                </a:solidFill>
                <a:latin typeface="+mn-ea"/>
              </a:rPr>
              <a:t>参与上海“千里海塘、千里江堤、城镇排水、区域除涝”防汛四道防线的建设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3F945EC7-844D-48F2-8E05-B324E438097E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C12E4A9-0FCB-40D2-98E6-2E169DAF632C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</a:t>
              </a: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AD94511B-5BD1-4FC1-B52F-D4DDABC6001E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58F963C-83B2-497E-B3B6-7928A9C9944A}"/>
              </a:ext>
            </a:extLst>
          </p:cNvPr>
          <p:cNvGrpSpPr/>
          <p:nvPr/>
        </p:nvGrpSpPr>
        <p:grpSpPr>
          <a:xfrm>
            <a:off x="3671647" y="1599642"/>
            <a:ext cx="2988000" cy="1866163"/>
            <a:chOff x="3671647" y="1599642"/>
            <a:chExt cx="2988000" cy="1866163"/>
          </a:xfrm>
        </p:grpSpPr>
        <p:sp>
          <p:nvSpPr>
            <p:cNvPr id="47" name="Freeform 663">
              <a:extLst>
                <a:ext uri="{FF2B5EF4-FFF2-40B4-BE49-F238E27FC236}">
                  <a16:creationId xmlns:a16="http://schemas.microsoft.com/office/drawing/2014/main" id="{1BA619D7-907E-48BC-A3EF-44C89DD6B1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1647" y="1599642"/>
              <a:ext cx="2988000" cy="1680750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t="-16639" b="-16639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9" name="Rectangle 49">
              <a:extLst>
                <a:ext uri="{FF2B5EF4-FFF2-40B4-BE49-F238E27FC236}">
                  <a16:creationId xmlns:a16="http://schemas.microsoft.com/office/drawing/2014/main" id="{EB2717A0-B8D2-496B-AC5E-39CBFC9D4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3821" y="3004140"/>
              <a:ext cx="2162532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西部流域泄洪通道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4F918AC-C8B8-4206-9261-4370B306B15A}"/>
              </a:ext>
            </a:extLst>
          </p:cNvPr>
          <p:cNvGrpSpPr/>
          <p:nvPr/>
        </p:nvGrpSpPr>
        <p:grpSpPr>
          <a:xfrm>
            <a:off x="7257247" y="1599642"/>
            <a:ext cx="2988000" cy="1866163"/>
            <a:chOff x="7257247" y="1599642"/>
            <a:chExt cx="2988000" cy="1866163"/>
          </a:xfrm>
        </p:grpSpPr>
        <p:sp>
          <p:nvSpPr>
            <p:cNvPr id="45" name="Freeform 663">
              <a:extLst>
                <a:ext uri="{FF2B5EF4-FFF2-40B4-BE49-F238E27FC236}">
                  <a16:creationId xmlns:a16="http://schemas.microsoft.com/office/drawing/2014/main" id="{EFCFB594-88D7-4518-861F-595FB626C6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57247" y="1599642"/>
              <a:ext cx="2988000" cy="168075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t="-16639" b="-16639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DBD8C58-7C44-4C00-962C-9F1321B47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5708" y="3004140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张马泵站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703ACD-007F-4BD0-9DD9-158AE32BE4D0}"/>
              </a:ext>
            </a:extLst>
          </p:cNvPr>
          <p:cNvGrpSpPr/>
          <p:nvPr/>
        </p:nvGrpSpPr>
        <p:grpSpPr>
          <a:xfrm>
            <a:off x="3671647" y="3564934"/>
            <a:ext cx="2988000" cy="1859686"/>
            <a:chOff x="3671647" y="3564934"/>
            <a:chExt cx="2988000" cy="1859686"/>
          </a:xfrm>
        </p:grpSpPr>
        <p:sp>
          <p:nvSpPr>
            <p:cNvPr id="46" name="Freeform 663">
              <a:extLst>
                <a:ext uri="{FF2B5EF4-FFF2-40B4-BE49-F238E27FC236}">
                  <a16:creationId xmlns:a16="http://schemas.microsoft.com/office/drawing/2014/main" id="{27D68CE8-E5CF-4C2E-A545-FDD724BE43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1647" y="3564934"/>
              <a:ext cx="2988000" cy="1680750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 t="-16639" b="-16639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2AE67CD0-6ED6-438E-8DB9-B191A0AC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175" y="4962955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金汇港南闸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E82C3F8-DD4B-4CF3-872A-D6B5E5212653}"/>
              </a:ext>
            </a:extLst>
          </p:cNvPr>
          <p:cNvGrpSpPr/>
          <p:nvPr/>
        </p:nvGrpSpPr>
        <p:grpSpPr>
          <a:xfrm>
            <a:off x="7257247" y="3564934"/>
            <a:ext cx="2988000" cy="1859686"/>
            <a:chOff x="7257247" y="3564934"/>
            <a:chExt cx="2988000" cy="1859686"/>
          </a:xfrm>
        </p:grpSpPr>
        <p:sp>
          <p:nvSpPr>
            <p:cNvPr id="48" name="Freeform 663">
              <a:extLst>
                <a:ext uri="{FF2B5EF4-FFF2-40B4-BE49-F238E27FC236}">
                  <a16:creationId xmlns:a16="http://schemas.microsoft.com/office/drawing/2014/main" id="{A671E9AC-D6C4-442B-B81E-B687B824E9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57247" y="3564934"/>
              <a:ext cx="2988000" cy="1680750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t="-16639" b="-16639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2" name="Rectangle 49">
              <a:extLst>
                <a:ext uri="{FF2B5EF4-FFF2-40B4-BE49-F238E27FC236}">
                  <a16:creationId xmlns:a16="http://schemas.microsoft.com/office/drawing/2014/main" id="{ACDEF4B4-0288-4E3E-A76F-6D740D552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5707" y="4962955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淀山湖大堤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348FF52F-2788-4846-B700-6255F1446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713" y="2113672"/>
            <a:ext cx="1579001" cy="383471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0D5E5790-F09E-412D-8F73-0E975D01F2BA}"/>
              </a:ext>
            </a:extLst>
          </p:cNvPr>
          <p:cNvGrpSpPr/>
          <p:nvPr/>
        </p:nvGrpSpPr>
        <p:grpSpPr>
          <a:xfrm>
            <a:off x="734475" y="396249"/>
            <a:ext cx="2111635" cy="696745"/>
            <a:chOff x="1006706" y="396249"/>
            <a:chExt cx="2111635" cy="6967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B792644-4EEC-4534-90F4-9288518CA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FA7614C-2E34-47A8-B5C9-3F03FADBC862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5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åå¹´å¡æºªï¼èµç»­è¯æç»æ åµå·å°åä¸æ°´ç¯å¢æ´æ²»æåä¸ºæ¯è§â">
            <a:extLst>
              <a:ext uri="{FF2B5EF4-FFF2-40B4-BE49-F238E27FC236}">
                <a16:creationId xmlns:a16="http://schemas.microsoft.com/office/drawing/2014/main" id="{B1752A14-4EF3-4C06-9286-F824041BB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/>
          <a:stretch/>
        </p:blipFill>
        <p:spPr bwMode="auto">
          <a:xfrm>
            <a:off x="1879790" y="0"/>
            <a:ext cx="10312210" cy="684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1D6E2FF-2881-48DA-A2D9-01895DA8E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001B31"/>
              </a:gs>
              <a:gs pos="79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sp>
        <p:nvSpPr>
          <p:cNvPr id="6463" name="矩形 6462">
            <a:extLst>
              <a:ext uri="{FF2B5EF4-FFF2-40B4-BE49-F238E27FC236}">
                <a16:creationId xmlns:a16="http://schemas.microsoft.com/office/drawing/2014/main" id="{9E814213-7CE0-47FC-B96B-493029CEA978}"/>
              </a:ext>
            </a:extLst>
          </p:cNvPr>
          <p:cNvSpPr/>
          <p:nvPr/>
        </p:nvSpPr>
        <p:spPr>
          <a:xfrm>
            <a:off x="3458790" y="5582298"/>
            <a:ext cx="685341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white"/>
                </a:solidFill>
                <a:latin typeface="+mn-ea"/>
              </a:rPr>
              <a:t>紧紧围绕“中小河道全面消除黑臭，水环境质量进一步提升”的水环境综合整治工作目标，参与了众多工程建设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FD9A80C-C446-45D3-BE2E-381395355414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BD64C09-2B30-4C48-88B8-79D6199C948E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实践案例</a:t>
              </a: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67B3BCD0-3287-4F7B-A0EA-639E628A5ACB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989DF69-57E5-4139-BA1D-38D8E2A491FD}"/>
              </a:ext>
            </a:extLst>
          </p:cNvPr>
          <p:cNvGrpSpPr/>
          <p:nvPr/>
        </p:nvGrpSpPr>
        <p:grpSpPr>
          <a:xfrm>
            <a:off x="3464909" y="1373592"/>
            <a:ext cx="3060000" cy="1976879"/>
            <a:chOff x="3464909" y="1373592"/>
            <a:chExt cx="3060000" cy="1976879"/>
          </a:xfrm>
        </p:grpSpPr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36DBF026-6B04-46DC-90F9-2CB58C4614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4909" y="1373592"/>
              <a:ext cx="3060000" cy="1721250"/>
            </a:xfrm>
            <a:prstGeom prst="rect">
              <a:avLst/>
            </a:prstGeom>
            <a:blipFill>
              <a:blip r:embed="rId4"/>
              <a:srcRect/>
              <a:stretch>
                <a:fillRect t="-4016" b="-4016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8" name="Rectangle 49">
              <a:extLst>
                <a:ext uri="{FF2B5EF4-FFF2-40B4-BE49-F238E27FC236}">
                  <a16:creationId xmlns:a16="http://schemas.microsoft.com/office/drawing/2014/main" id="{3CD7CBF8-41F3-4AD6-9C6B-A68D6FDCA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938" y="2888806"/>
              <a:ext cx="2175942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滨江岸线贯通工程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2396364-2D29-49BB-A233-22645E8E5AFA}"/>
              </a:ext>
            </a:extLst>
          </p:cNvPr>
          <p:cNvGrpSpPr/>
          <p:nvPr/>
        </p:nvGrpSpPr>
        <p:grpSpPr>
          <a:xfrm>
            <a:off x="7136909" y="1373592"/>
            <a:ext cx="3060000" cy="1976879"/>
            <a:chOff x="7136909" y="1373592"/>
            <a:chExt cx="3060000" cy="1976879"/>
          </a:xfrm>
        </p:grpSpPr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F00BD7EE-3247-4782-BDA4-8F99C1BD5B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6909" y="1373592"/>
              <a:ext cx="3060000" cy="185949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9" name="Rectangle 49">
              <a:extLst>
                <a:ext uri="{FF2B5EF4-FFF2-40B4-BE49-F238E27FC236}">
                  <a16:creationId xmlns:a16="http://schemas.microsoft.com/office/drawing/2014/main" id="{10AF1A27-DD78-49B4-9746-9F174DF37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5222" y="2888806"/>
              <a:ext cx="2023373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淀山湖生态修复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31FFCF35-88FF-479C-A597-4407356E3C10}"/>
              </a:ext>
            </a:extLst>
          </p:cNvPr>
          <p:cNvGrpSpPr/>
          <p:nvPr/>
        </p:nvGrpSpPr>
        <p:grpSpPr>
          <a:xfrm>
            <a:off x="3464909" y="3486379"/>
            <a:ext cx="3060000" cy="1890355"/>
            <a:chOff x="3464909" y="3486379"/>
            <a:chExt cx="3060000" cy="1890355"/>
          </a:xfrm>
        </p:grpSpPr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27F80355-FD70-4BA7-8FE2-DA6495982A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64909" y="3486379"/>
              <a:ext cx="3060000" cy="1721250"/>
            </a:xfrm>
            <a:prstGeom prst="rect">
              <a:avLst/>
            </a:prstGeom>
            <a:blipFill>
              <a:blip r:embed="rId6"/>
              <a:srcRect/>
              <a:stretch>
                <a:fillRect t="-4016" b="-4016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B73B0CF-2281-4139-92BC-FFF418133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996" y="4915069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廊下郊野公园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8AEFC57-76B7-48CF-8017-9E3EC55D487B}"/>
              </a:ext>
            </a:extLst>
          </p:cNvPr>
          <p:cNvGrpSpPr/>
          <p:nvPr/>
        </p:nvGrpSpPr>
        <p:grpSpPr>
          <a:xfrm>
            <a:off x="7136909" y="3486379"/>
            <a:ext cx="3060000" cy="1962325"/>
            <a:chOff x="7136909" y="3486379"/>
            <a:chExt cx="3060000" cy="1962325"/>
          </a:xfrm>
        </p:grpSpPr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F7D65F5E-34B9-46DB-BE8E-21F2E67B23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6909" y="3486379"/>
              <a:ext cx="3060000" cy="1721250"/>
            </a:xfrm>
            <a:prstGeom prst="rect">
              <a:avLst/>
            </a:prstGeom>
            <a:blipFill>
              <a:blip r:embed="rId7"/>
              <a:srcRect/>
              <a:stretch>
                <a:fillRect t="-4016" b="-4016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1" name="Rectangle 49">
              <a:extLst>
                <a:ext uri="{FF2B5EF4-FFF2-40B4-BE49-F238E27FC236}">
                  <a16:creationId xmlns:a16="http://schemas.microsoft.com/office/drawing/2014/main" id="{409938C9-86C7-4F3C-BB29-7E3D3D5EC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7340" y="4843099"/>
              <a:ext cx="2259136" cy="60560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崇明东滩互花米草控制修复工程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EDEDE232-18C6-4AE5-999F-6C0E56B87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80" y="2096239"/>
            <a:ext cx="1579001" cy="383471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0476EBA8-00A7-46D1-B748-3A38F7E4F96C}"/>
              </a:ext>
            </a:extLst>
          </p:cNvPr>
          <p:cNvGrpSpPr/>
          <p:nvPr/>
        </p:nvGrpSpPr>
        <p:grpSpPr>
          <a:xfrm>
            <a:off x="734475" y="396249"/>
            <a:ext cx="2111635" cy="696745"/>
            <a:chOff x="1006706" y="396249"/>
            <a:chExt cx="2111635" cy="69674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68C319E-26F6-477C-917D-A52AAD055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F3BB7AB-A66A-48C5-87B5-A8EDDFE50CE3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2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BC5200C-1F8A-42AD-962F-9E182C89D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973" y="-24441"/>
            <a:ext cx="10278027" cy="688949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1D6E2FF-2881-48DA-A2D9-01895DA8E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6000">
                <a:srgbClr val="001B31"/>
              </a:gs>
              <a:gs pos="79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sp>
        <p:nvSpPr>
          <p:cNvPr id="6463" name="矩形 6462">
            <a:extLst>
              <a:ext uri="{FF2B5EF4-FFF2-40B4-BE49-F238E27FC236}">
                <a16:creationId xmlns:a16="http://schemas.microsoft.com/office/drawing/2014/main" id="{9E814213-7CE0-47FC-B96B-493029CEA978}"/>
              </a:ext>
            </a:extLst>
          </p:cNvPr>
          <p:cNvSpPr/>
          <p:nvPr/>
        </p:nvSpPr>
        <p:spPr>
          <a:xfrm>
            <a:off x="2835917" y="5385208"/>
            <a:ext cx="8586588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dirty="0">
                <a:solidFill>
                  <a:prstClr val="white"/>
                </a:solidFill>
                <a:latin typeface="+mn-ea"/>
              </a:rPr>
              <a:t>在满足工程功能性需求的基础上，将复合化、生态化、艺术化的理念融入到当代水利设施的设计和建设中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1B9866C-3D86-45DD-9083-DC575B0389F7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1D48AED-9AD2-42F6-A67E-3135535F4CC8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实践案例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D68397E1-B3CE-45EF-8C40-FE9C97B2E8F8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873C89E-3801-4F54-AF39-6A245A2BDFBF}"/>
              </a:ext>
            </a:extLst>
          </p:cNvPr>
          <p:cNvGrpSpPr/>
          <p:nvPr/>
        </p:nvGrpSpPr>
        <p:grpSpPr>
          <a:xfrm>
            <a:off x="2924217" y="2304409"/>
            <a:ext cx="3960000" cy="2507903"/>
            <a:chOff x="2924217" y="2304409"/>
            <a:chExt cx="3960000" cy="2507903"/>
          </a:xfrm>
        </p:grpSpPr>
        <p:sp>
          <p:nvSpPr>
            <p:cNvPr id="43" name="Freeform 8283">
              <a:extLst>
                <a:ext uri="{FF2B5EF4-FFF2-40B4-BE49-F238E27FC236}">
                  <a16:creationId xmlns:a16="http://schemas.microsoft.com/office/drawing/2014/main" id="{4AA33A2D-68C0-4346-B9AD-2F6E02B154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24217" y="2304409"/>
              <a:ext cx="3960000" cy="2227500"/>
            </a:xfrm>
            <a:prstGeom prst="rect">
              <a:avLst/>
            </a:prstGeom>
            <a:blipFill>
              <a:blip r:embed="rId4"/>
              <a:srcRect/>
              <a:stretch>
                <a:fillRect l="-6132" r="-6132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4" name="Rectangle 49">
              <a:extLst>
                <a:ext uri="{FF2B5EF4-FFF2-40B4-BE49-F238E27FC236}">
                  <a16:creationId xmlns:a16="http://schemas.microsoft.com/office/drawing/2014/main" id="{64DE9B4D-A55B-4A2F-82F1-E5ABA103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418" y="4350647"/>
              <a:ext cx="2175942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淀东泵闸工程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D7A8844C-E8A1-4C8D-936C-2621422A0179}"/>
              </a:ext>
            </a:extLst>
          </p:cNvPr>
          <p:cNvGrpSpPr/>
          <p:nvPr/>
        </p:nvGrpSpPr>
        <p:grpSpPr>
          <a:xfrm>
            <a:off x="7299080" y="2304409"/>
            <a:ext cx="3960000" cy="2526692"/>
            <a:chOff x="7299080" y="2304409"/>
            <a:chExt cx="3960000" cy="2526692"/>
          </a:xfrm>
        </p:grpSpPr>
        <p:sp>
          <p:nvSpPr>
            <p:cNvPr id="46" name="Freeform 8283">
              <a:extLst>
                <a:ext uri="{FF2B5EF4-FFF2-40B4-BE49-F238E27FC236}">
                  <a16:creationId xmlns:a16="http://schemas.microsoft.com/office/drawing/2014/main" id="{EB5E32B2-4B15-4BE3-9393-984B4345019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99080" y="2304409"/>
              <a:ext cx="3960000" cy="22275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 l="-39522" t="-29770" r="-33590" b="-24430"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47" name="Rectangle 49">
              <a:extLst>
                <a:ext uri="{FF2B5EF4-FFF2-40B4-BE49-F238E27FC236}">
                  <a16:creationId xmlns:a16="http://schemas.microsoft.com/office/drawing/2014/main" id="{DBA679DE-95F2-43D2-9132-5DF2209FA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7394" y="4369436"/>
              <a:ext cx="2023373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新川沙泵闸工程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509850C-AA61-4634-9DEF-D587EBD9A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99" y="2096239"/>
            <a:ext cx="1579001" cy="383471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F7F374B-08D6-46A6-8B08-863DE3D75083}"/>
              </a:ext>
            </a:extLst>
          </p:cNvPr>
          <p:cNvGrpSpPr/>
          <p:nvPr/>
        </p:nvGrpSpPr>
        <p:grpSpPr>
          <a:xfrm>
            <a:off x="734475" y="396249"/>
            <a:ext cx="2111635" cy="696745"/>
            <a:chOff x="1006706" y="396249"/>
            <a:chExt cx="2111635" cy="69674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10B4232-EC00-4501-8E45-2ED5E0E11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3CA44AB-BD47-4BA2-876C-AA4D5B8A87F4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2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B3724484-9031-4E8F-9DB7-84AC97779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/>
        </p:blipFill>
        <p:spPr>
          <a:xfrm>
            <a:off x="0" y="3494"/>
            <a:ext cx="12191730" cy="68578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C3D03B3-EB0F-4E62-B1DD-2CC1671E86AC}"/>
              </a:ext>
            </a:extLst>
          </p:cNvPr>
          <p:cNvSpPr txBox="1"/>
          <p:nvPr/>
        </p:nvSpPr>
        <p:spPr>
          <a:xfrm>
            <a:off x="5008514" y="2785670"/>
            <a:ext cx="508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600" b="1" spc="4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转型发展的</a:t>
            </a:r>
            <a:r>
              <a:rPr lang="zh-CN" altLang="en-US" sz="3600" b="1" spc="4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探索</a:t>
            </a:r>
            <a:endParaRPr lang="zh-CN" altLang="en-US" sz="3600" b="1" spc="400" dirty="0">
              <a:solidFill>
                <a:srgbClr val="C8A88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22DE41-4CE7-4394-8BC4-146F7CBE39DB}"/>
              </a:ext>
            </a:extLst>
          </p:cNvPr>
          <p:cNvSpPr/>
          <p:nvPr/>
        </p:nvSpPr>
        <p:spPr>
          <a:xfrm>
            <a:off x="2386496" y="2816448"/>
            <a:ext cx="3082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spc="2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第二</a:t>
            </a:r>
            <a:r>
              <a:rPr lang="zh-CN" altLang="en-US" sz="3200" b="1" spc="2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部分</a:t>
            </a:r>
            <a:endParaRPr kumimoji="0" lang="zh-CN" altLang="en-US" sz="3200" b="1" i="0" u="none" strike="noStrike" kern="1200" cap="none" spc="200" normalizeH="0" baseline="0" noProof="0" dirty="0">
              <a:ln>
                <a:noFill/>
              </a:ln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86225AD-EA3B-47F8-ABFD-568204BEC725}"/>
              </a:ext>
            </a:extLst>
          </p:cNvPr>
          <p:cNvGrpSpPr/>
          <p:nvPr/>
        </p:nvGrpSpPr>
        <p:grpSpPr>
          <a:xfrm>
            <a:off x="4106477" y="5812883"/>
            <a:ext cx="3652520" cy="696745"/>
            <a:chOff x="403557" y="12328"/>
            <a:chExt cx="2739390" cy="52255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C59D3F1-A911-4726-B424-E839F8DC2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557" y="12328"/>
              <a:ext cx="432000" cy="522559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B73C0B2-EF80-47EA-9F17-ED85D3D98E01}"/>
                </a:ext>
              </a:extLst>
            </p:cNvPr>
            <p:cNvSpPr/>
            <p:nvPr/>
          </p:nvSpPr>
          <p:spPr>
            <a:xfrm>
              <a:off x="835558" y="93089"/>
              <a:ext cx="2307389" cy="361590"/>
            </a:xfrm>
            <a:prstGeom prst="rect">
              <a:avLst/>
            </a:prstGeom>
            <a:effectLst>
              <a:glow rad="101600">
                <a:srgbClr val="FFFFFF">
                  <a:alpha val="8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marL="0" marR="0" lvl="0" indent="0" algn="dist" defTabSz="13754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上海市水利工程集团有限公司</a:t>
              </a:r>
            </a:p>
            <a:p>
              <a:pPr marL="0" marR="0" lvl="0" indent="0" algn="dist" defTabSz="13754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Shanghai Hydraulic Engineering Group Co., Ltd.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mwr.gov.cn/szs/hl/201612/W020170104518741415336.jpg">
            <a:extLst>
              <a:ext uri="{FF2B5EF4-FFF2-40B4-BE49-F238E27FC236}">
                <a16:creationId xmlns:a16="http://schemas.microsoft.com/office/drawing/2014/main" id="{1D7CB13A-33DD-43F3-A43D-E521A11C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568" y="1"/>
            <a:ext cx="10312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6820C7D-BB2D-47B8-9CAE-47237B4C8720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8000">
                <a:srgbClr val="1A2946"/>
              </a:gs>
              <a:gs pos="61000">
                <a:srgbClr val="1A2946">
                  <a:alpha val="80000"/>
                </a:srgbClr>
              </a:gs>
              <a:gs pos="100000">
                <a:srgbClr val="23476E">
                  <a:alpha val="20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pic>
        <p:nvPicPr>
          <p:cNvPr id="3074" name="Picture 2" descr="http://5b0988e595225.cdn.sohucs.com/images/20181020/f60c7102a86b4b7ea65551ee55aa3922.jpeg">
            <a:extLst>
              <a:ext uri="{FF2B5EF4-FFF2-40B4-BE49-F238E27FC236}">
                <a16:creationId xmlns:a16="http://schemas.microsoft.com/office/drawing/2014/main" id="{14AF34E9-5EEA-4ECB-BB29-F0D0F47B8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97331" l="10000" r="90000">
                        <a14:foregroundMark x1="30093" y1="89747" x2="36296" y2="90028"/>
                        <a14:foregroundMark x1="36296" y1="90028" x2="69722" y2="88904"/>
                        <a14:foregroundMark x1="69722" y1="88904" x2="81944" y2="88904"/>
                        <a14:foregroundMark x1="24537" y1="85534" x2="47315" y2="80197"/>
                        <a14:foregroundMark x1="20463" y1="84691" x2="23981" y2="93961"/>
                        <a14:foregroundMark x1="23981" y1="93961" x2="28704" y2="97331"/>
                        <a14:foregroundMark x1="28704" y1="97331" x2="50556" y2="94522"/>
                        <a14:foregroundMark x1="50556" y1="94522" x2="78241" y2="97331"/>
                        <a14:foregroundMark x1="79167" y1="82163" x2="82870" y2="87219"/>
                        <a14:foregroundMark x1="82870" y1="87219" x2="87315" y2="96489"/>
                        <a14:backgroundMark x1="40278" y1="23455" x2="38056" y2="40449"/>
                        <a14:backgroundMark x1="38056" y1="40449" x2="39722" y2="47753"/>
                        <a14:backgroundMark x1="39722" y1="47753" x2="36111" y2="53090"/>
                        <a14:backgroundMark x1="36111" y1="53090" x2="30741" y2="57444"/>
                        <a14:backgroundMark x1="30741" y1="57444" x2="27593" y2="63624"/>
                        <a14:backgroundMark x1="27593" y1="63624" x2="26204" y2="77949"/>
                        <a14:backgroundMark x1="63611" y1="26826" x2="67778" y2="42837"/>
                        <a14:backgroundMark x1="67778" y1="42837" x2="75833" y2="55056"/>
                        <a14:backgroundMark x1="75833" y1="55056" x2="77963" y2="63343"/>
                        <a14:backgroundMark x1="77963" y1="63343" x2="78241" y2="75140"/>
                        <a14:backgroundMark x1="22130" y1="26826" x2="23426" y2="59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26"/>
          <a:stretch/>
        </p:blipFill>
        <p:spPr bwMode="auto">
          <a:xfrm>
            <a:off x="-3673285" y="744621"/>
            <a:ext cx="11873791" cy="6095946"/>
          </a:xfrm>
          <a:prstGeom prst="rect">
            <a:avLst/>
          </a:prstGeom>
          <a:noFill/>
          <a:effectLst>
            <a:outerShdw blurRad="127000" dist="127000" dir="2700000" algn="tl" rotWithShape="0">
              <a:prstClr val="black">
                <a:alpha val="40000"/>
              </a:prstClr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B713CE-955A-49AE-88E5-C198EB2BD3AA}"/>
              </a:ext>
            </a:extLst>
          </p:cNvPr>
          <p:cNvGrpSpPr/>
          <p:nvPr/>
        </p:nvGrpSpPr>
        <p:grpSpPr>
          <a:xfrm>
            <a:off x="-7619176" y="511880"/>
            <a:ext cx="6821948" cy="5692474"/>
            <a:chOff x="571929" y="694460"/>
            <a:chExt cx="6821948" cy="569247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C0C8652-C135-4000-8C39-67AF07BCC459}"/>
                </a:ext>
              </a:extLst>
            </p:cNvPr>
            <p:cNvSpPr/>
            <p:nvPr/>
          </p:nvSpPr>
          <p:spPr>
            <a:xfrm>
              <a:off x="1810118" y="2486576"/>
              <a:ext cx="5232290" cy="164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zh-CN" altLang="en-US" sz="4800" dirty="0">
                  <a:solidFill>
                    <a:schemeClr val="bg1">
                      <a:lumMod val="85000"/>
                    </a:schemeClr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水利工程补短板</a:t>
              </a:r>
              <a:endParaRPr lang="en-US" altLang="zh-CN" sz="4800" dirty="0">
                <a:solidFill>
                  <a:schemeClr val="bg1">
                    <a:lumMod val="85000"/>
                  </a:schemeClr>
                </a:solidFill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  <a:p>
              <a:pPr algn="ctr">
                <a:spcAft>
                  <a:spcPts val="600"/>
                </a:spcAft>
                <a:defRPr/>
              </a:pPr>
              <a:r>
                <a:rPr lang="zh-CN" altLang="en-US" sz="4800" dirty="0">
                  <a:solidFill>
                    <a:schemeClr val="bg1">
                      <a:lumMod val="85000"/>
                    </a:schemeClr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水利行业强监管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C8878FCF-70F4-4D49-844E-06616DE9D2B7}"/>
                </a:ext>
              </a:extLst>
            </p:cNvPr>
            <p:cNvSpPr/>
            <p:nvPr/>
          </p:nvSpPr>
          <p:spPr>
            <a:xfrm>
              <a:off x="6972215" y="4940384"/>
              <a:ext cx="42166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”</a:t>
              </a:r>
              <a:endParaRPr kumimoji="0" lang="zh-CN" altLang="en-US" sz="8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BC68EC2-39E5-4446-AE7A-3FC7D1BE753E}"/>
                </a:ext>
              </a:extLst>
            </p:cNvPr>
            <p:cNvSpPr/>
            <p:nvPr/>
          </p:nvSpPr>
          <p:spPr>
            <a:xfrm rot="10800000">
              <a:off x="571929" y="694460"/>
              <a:ext cx="1419290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”</a:t>
              </a:r>
              <a:endParaRPr kumimoji="0" lang="zh-CN" altLang="en-US" sz="13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C28BE78-6508-4352-964A-D3856D64ABBE}"/>
                </a:ext>
              </a:extLst>
            </p:cNvPr>
            <p:cNvSpPr/>
            <p:nvPr/>
          </p:nvSpPr>
          <p:spPr>
            <a:xfrm>
              <a:off x="4242847" y="4400410"/>
              <a:ext cx="2755883" cy="565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——</a:t>
              </a:r>
              <a:r>
                <a:rPr lang="zh-CN" altLang="en-US" sz="2800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鄂竟平部长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673A049C-ABB9-40F8-93AC-30646BD04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399" y="-301702"/>
            <a:ext cx="7373209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69AE6A8-D61F-42FA-A315-6CCF3CBE0DE3}"/>
              </a:ext>
            </a:extLst>
          </p:cNvPr>
          <p:cNvGrpSpPr/>
          <p:nvPr/>
        </p:nvGrpSpPr>
        <p:grpSpPr>
          <a:xfrm>
            <a:off x="9352389" y="396249"/>
            <a:ext cx="2111635" cy="696745"/>
            <a:chOff x="1006706" y="396249"/>
            <a:chExt cx="2111635" cy="69674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26DF8D6-E1D8-4737-915D-3A6FA45BC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57B2497-1551-417F-A1E7-D3A003CF0F18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9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A947E66-22FF-47F4-8B0A-E1B8E03ECC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4"/>
          <a:stretch/>
        </p:blipFill>
        <p:spPr>
          <a:xfrm>
            <a:off x="-92799" y="0"/>
            <a:ext cx="12284799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CA2F424-C811-4091-B90F-EAC51F74A1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rgbClr val="1A2946"/>
              </a:gs>
              <a:gs pos="62000">
                <a:srgbClr val="1A2946">
                  <a:alpha val="90000"/>
                </a:srgbClr>
              </a:gs>
              <a:gs pos="100000">
                <a:srgbClr val="23476E">
                  <a:alpha val="20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2278328-771F-4E3E-B0D3-01C583B9F8BD}"/>
              </a:ext>
            </a:extLst>
          </p:cNvPr>
          <p:cNvGrpSpPr/>
          <p:nvPr/>
        </p:nvGrpSpPr>
        <p:grpSpPr>
          <a:xfrm>
            <a:off x="2708945" y="7142872"/>
            <a:ext cx="6681310" cy="5607993"/>
            <a:chOff x="571929" y="694460"/>
            <a:chExt cx="6681310" cy="560799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8DDDBCA-2221-4B51-A279-A483758015E9}"/>
                </a:ext>
              </a:extLst>
            </p:cNvPr>
            <p:cNvSpPr/>
            <p:nvPr/>
          </p:nvSpPr>
          <p:spPr>
            <a:xfrm>
              <a:off x="1810118" y="2486576"/>
              <a:ext cx="5232290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zh-CN" altLang="en-US" sz="4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节水优先，空间均衡</a:t>
              </a:r>
              <a:endParaRPr lang="en-US" altLang="zh-CN" sz="44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  <a:p>
              <a:pPr algn="ctr">
                <a:spcAft>
                  <a:spcPts val="600"/>
                </a:spcAft>
                <a:defRPr/>
              </a:pPr>
              <a:r>
                <a:rPr lang="zh-CN" altLang="en-US" sz="44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系统治理，两手发力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47AA164-CDAF-4B98-9747-B4DA351CE11C}"/>
                </a:ext>
              </a:extLst>
            </p:cNvPr>
            <p:cNvSpPr/>
            <p:nvPr/>
          </p:nvSpPr>
          <p:spPr>
            <a:xfrm>
              <a:off x="6831577" y="4855903"/>
              <a:ext cx="421662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”</a:t>
              </a:r>
              <a:endParaRPr kumimoji="0" lang="zh-CN" altLang="en-US" sz="8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AA408D4-264C-4E42-9F52-4FC3F12A725C}"/>
                </a:ext>
              </a:extLst>
            </p:cNvPr>
            <p:cNvSpPr/>
            <p:nvPr/>
          </p:nvSpPr>
          <p:spPr>
            <a:xfrm rot="10800000">
              <a:off x="571929" y="694460"/>
              <a:ext cx="1419290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”</a:t>
              </a:r>
              <a:endParaRPr kumimoji="0" lang="zh-CN" altLang="en-US" sz="13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43BC68B-1D28-4FFE-A296-1BB87BEC4AB8}"/>
                </a:ext>
              </a:extLst>
            </p:cNvPr>
            <p:cNvSpPr/>
            <p:nvPr/>
          </p:nvSpPr>
          <p:spPr>
            <a:xfrm>
              <a:off x="3955510" y="4276526"/>
              <a:ext cx="3114955" cy="565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——</a:t>
              </a: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习近平总书记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24D7361D-259E-4139-8CB2-8716E9DB804A}"/>
              </a:ext>
            </a:extLst>
          </p:cNvPr>
          <p:cNvSpPr/>
          <p:nvPr/>
        </p:nvSpPr>
        <p:spPr>
          <a:xfrm>
            <a:off x="1515952" y="454254"/>
            <a:ext cx="2894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457200"/>
            <a:r>
              <a:rPr lang="zh-CN" altLang="en-US" sz="2000" dirty="0">
                <a:solidFill>
                  <a:prstClr val="white"/>
                </a:solidFill>
              </a:rPr>
              <a:t>新时代 新使命 新作为</a:t>
            </a:r>
            <a:endParaRPr lang="en-US" altLang="zh-CN" sz="2000" dirty="0">
              <a:solidFill>
                <a:prstClr val="white"/>
              </a:solidFill>
            </a:endParaRPr>
          </a:p>
          <a:p>
            <a:pPr lvl="0" algn="dist" defTabSz="457200"/>
            <a:r>
              <a:rPr lang="zh-CN" altLang="en-US" sz="2000" dirty="0">
                <a:solidFill>
                  <a:prstClr val="white"/>
                </a:solidFill>
              </a:rPr>
              <a:t>治水兴水重要思想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 descr="图片包含 物体&#10;&#10;已生成高可信度的说明">
            <a:extLst>
              <a:ext uri="{FF2B5EF4-FFF2-40B4-BE49-F238E27FC236}">
                <a16:creationId xmlns:a16="http://schemas.microsoft.com/office/drawing/2014/main" id="{4CBA104B-9C53-43AF-A4E4-CCD935E66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3" y="409588"/>
            <a:ext cx="792000" cy="797219"/>
          </a:xfrm>
          <a:prstGeom prst="rect">
            <a:avLst/>
          </a:prstGeom>
        </p:spPr>
      </p:pic>
      <p:pic>
        <p:nvPicPr>
          <p:cNvPr id="1028" name="Picture 4" descr="http://www.people.com.cn/mediafile/pic/GQ/20171017/56/1582038846953059264.jpg">
            <a:extLst>
              <a:ext uri="{FF2B5EF4-FFF2-40B4-BE49-F238E27FC236}">
                <a16:creationId xmlns:a16="http://schemas.microsoft.com/office/drawing/2014/main" id="{EAAD90E6-AE8A-4A13-AEDD-FAFEDA80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14" b="97756" l="10000" r="90000">
                        <a14:foregroundMark x1="47556" y1="8836" x2="52762" y2="7862"/>
                        <a14:foregroundMark x1="49000" y1="38289" x2="54222" y2="43058"/>
                        <a14:foregroundMark x1="54222" y1="43058" x2="54333" y2="43198"/>
                        <a14:foregroundMark x1="65111" y1="87377" x2="73667" y2="85133"/>
                        <a14:foregroundMark x1="43778" y1="95792" x2="53444" y2="97756"/>
                        <a14:foregroundMark x1="41889" y1="88079" x2="47111" y2="93829"/>
                        <a14:foregroundMark x1="47111" y1="93829" x2="49111" y2="94811"/>
                        <a14:foregroundMark x1="50000" y1="87237" x2="50667" y2="95231"/>
                        <a14:foregroundMark x1="50667" y1="95231" x2="50778" y2="95231"/>
                        <a14:backgroundMark x1="84667" y1="91725" x2="86778" y2="96914"/>
                        <a14:backgroundMark x1="23333" y1="98878" x2="29222" y2="98177"/>
                        <a14:backgroundMark x1="29222" y1="98177" x2="33333" y2="98457"/>
                        <a14:backgroundMark x1="57889" y1="9677" x2="57889" y2="9677"/>
                        <a14:backgroundMark x1="57667" y1="9257" x2="58556" y2="9958"/>
                        <a14:backgroundMark x1="54111" y1="7714" x2="58333" y2="10098"/>
                        <a14:backgroundMark x1="53556" y1="7714" x2="53556" y2="7714"/>
                        <a14:backgroundMark x1="53111" y1="7293" x2="54667" y2="7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27" y="694460"/>
            <a:ext cx="8572500" cy="67913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DD6244E-604E-4D03-A5BB-A9D9B0527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4995" y="-284872"/>
            <a:ext cx="732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5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B3724484-9031-4E8F-9DB7-84AC97779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6" b="7736"/>
          <a:stretch/>
        </p:blipFill>
        <p:spPr>
          <a:xfrm>
            <a:off x="0" y="3494"/>
            <a:ext cx="12191730" cy="685784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25D6E84-B605-40F6-8C35-6A64612A4BE3}"/>
              </a:ext>
            </a:extLst>
          </p:cNvPr>
          <p:cNvSpPr txBox="1"/>
          <p:nvPr/>
        </p:nvSpPr>
        <p:spPr>
          <a:xfrm>
            <a:off x="2558344" y="1151082"/>
            <a:ext cx="6746626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一、二、三、四</a:t>
            </a:r>
            <a:r>
              <a:rPr lang="zh-CN" altLang="en-US" sz="3048" b="1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”转型发展之路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6FBFFF91-514D-49FC-8F46-D5AD8195BCA6}"/>
              </a:ext>
            </a:extLst>
          </p:cNvPr>
          <p:cNvCxnSpPr/>
          <p:nvPr/>
        </p:nvCxnSpPr>
        <p:spPr>
          <a:xfrm flipH="1">
            <a:off x="3205935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11">
            <a:extLst>
              <a:ext uri="{FF2B5EF4-FFF2-40B4-BE49-F238E27FC236}">
                <a16:creationId xmlns:a16="http://schemas.microsoft.com/office/drawing/2014/main" id="{3F85951B-7744-4B1D-98C7-C4197FDA4E60}"/>
              </a:ext>
            </a:extLst>
          </p:cNvPr>
          <p:cNvGrpSpPr/>
          <p:nvPr/>
        </p:nvGrpSpPr>
        <p:grpSpPr>
          <a:xfrm>
            <a:off x="3537115" y="2429216"/>
            <a:ext cx="2556005" cy="2876336"/>
            <a:chOff x="8714628" y="2429216"/>
            <a:chExt cx="2556005" cy="2876336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DC113E89-08DE-403A-9600-2740F9684D05}"/>
                </a:ext>
              </a:extLst>
            </p:cNvPr>
            <p:cNvSpPr/>
            <p:nvPr/>
          </p:nvSpPr>
          <p:spPr>
            <a:xfrm>
              <a:off x="9225840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836067B-A754-44EE-87AD-3A31173EA8F1}"/>
                </a:ext>
              </a:extLst>
            </p:cNvPr>
            <p:cNvSpPr/>
            <p:nvPr/>
          </p:nvSpPr>
          <p:spPr>
            <a:xfrm>
              <a:off x="931498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3CC05B2F-16D8-4E32-929F-FDCCC9D6B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297" y="2919698"/>
              <a:ext cx="788669" cy="671822"/>
            </a:xfrm>
            <a:custGeom>
              <a:avLst/>
              <a:gdLst>
                <a:gd name="T0" fmla="*/ 5309 w 5501"/>
                <a:gd name="T1" fmla="*/ 3030 h 4693"/>
                <a:gd name="T2" fmla="*/ 4861 w 5501"/>
                <a:gd name="T3" fmla="*/ 3030 h 4693"/>
                <a:gd name="T4" fmla="*/ 4861 w 5501"/>
                <a:gd name="T5" fmla="*/ 2327 h 4693"/>
                <a:gd name="T6" fmla="*/ 4861 w 5501"/>
                <a:gd name="T7" fmla="*/ 2324 h 4693"/>
                <a:gd name="T8" fmla="*/ 4861 w 5501"/>
                <a:gd name="T9" fmla="*/ 2320 h 4693"/>
                <a:gd name="T10" fmla="*/ 4669 w 5501"/>
                <a:gd name="T11" fmla="*/ 2128 h 4693"/>
                <a:gd name="T12" fmla="*/ 2943 w 5501"/>
                <a:gd name="T13" fmla="*/ 2128 h 4693"/>
                <a:gd name="T14" fmla="*/ 2943 w 5501"/>
                <a:gd name="T15" fmla="*/ 1663 h 4693"/>
                <a:gd name="T16" fmla="*/ 3390 w 5501"/>
                <a:gd name="T17" fmla="*/ 1663 h 4693"/>
                <a:gd name="T18" fmla="*/ 3582 w 5501"/>
                <a:gd name="T19" fmla="*/ 1471 h 4693"/>
                <a:gd name="T20" fmla="*/ 3582 w 5501"/>
                <a:gd name="T21" fmla="*/ 192 h 4693"/>
                <a:gd name="T22" fmla="*/ 3390 w 5501"/>
                <a:gd name="T23" fmla="*/ 0 h 4693"/>
                <a:gd name="T24" fmla="*/ 2111 w 5501"/>
                <a:gd name="T25" fmla="*/ 0 h 4693"/>
                <a:gd name="T26" fmla="*/ 1919 w 5501"/>
                <a:gd name="T27" fmla="*/ 192 h 4693"/>
                <a:gd name="T28" fmla="*/ 1919 w 5501"/>
                <a:gd name="T29" fmla="*/ 1471 h 4693"/>
                <a:gd name="T30" fmla="*/ 2111 w 5501"/>
                <a:gd name="T31" fmla="*/ 1663 h 4693"/>
                <a:gd name="T32" fmla="*/ 2558 w 5501"/>
                <a:gd name="T33" fmla="*/ 1663 h 4693"/>
                <a:gd name="T34" fmla="*/ 2558 w 5501"/>
                <a:gd name="T35" fmla="*/ 2128 h 4693"/>
                <a:gd name="T36" fmla="*/ 832 w 5501"/>
                <a:gd name="T37" fmla="*/ 2128 h 4693"/>
                <a:gd name="T38" fmla="*/ 640 w 5501"/>
                <a:gd name="T39" fmla="*/ 2320 h 4693"/>
                <a:gd name="T40" fmla="*/ 640 w 5501"/>
                <a:gd name="T41" fmla="*/ 3030 h 4693"/>
                <a:gd name="T42" fmla="*/ 192 w 5501"/>
                <a:gd name="T43" fmla="*/ 3030 h 4693"/>
                <a:gd name="T44" fmla="*/ 0 w 5501"/>
                <a:gd name="T45" fmla="*/ 3222 h 4693"/>
                <a:gd name="T46" fmla="*/ 0 w 5501"/>
                <a:gd name="T47" fmla="*/ 4501 h 4693"/>
                <a:gd name="T48" fmla="*/ 192 w 5501"/>
                <a:gd name="T49" fmla="*/ 4693 h 4693"/>
                <a:gd name="T50" fmla="*/ 1471 w 5501"/>
                <a:gd name="T51" fmla="*/ 4693 h 4693"/>
                <a:gd name="T52" fmla="*/ 1664 w 5501"/>
                <a:gd name="T53" fmla="*/ 4501 h 4693"/>
                <a:gd name="T54" fmla="*/ 1664 w 5501"/>
                <a:gd name="T55" fmla="*/ 3222 h 4693"/>
                <a:gd name="T56" fmla="*/ 1471 w 5501"/>
                <a:gd name="T57" fmla="*/ 3030 h 4693"/>
                <a:gd name="T58" fmla="*/ 1024 w 5501"/>
                <a:gd name="T59" fmla="*/ 3030 h 4693"/>
                <a:gd name="T60" fmla="*/ 1024 w 5501"/>
                <a:gd name="T61" fmla="*/ 2513 h 4693"/>
                <a:gd name="T62" fmla="*/ 2558 w 5501"/>
                <a:gd name="T63" fmla="*/ 2513 h 4693"/>
                <a:gd name="T64" fmla="*/ 2558 w 5501"/>
                <a:gd name="T65" fmla="*/ 3030 h 4693"/>
                <a:gd name="T66" fmla="*/ 2111 w 5501"/>
                <a:gd name="T67" fmla="*/ 3030 h 4693"/>
                <a:gd name="T68" fmla="*/ 1919 w 5501"/>
                <a:gd name="T69" fmla="*/ 3222 h 4693"/>
                <a:gd name="T70" fmla="*/ 1919 w 5501"/>
                <a:gd name="T71" fmla="*/ 4501 h 4693"/>
                <a:gd name="T72" fmla="*/ 2111 w 5501"/>
                <a:gd name="T73" fmla="*/ 4693 h 4693"/>
                <a:gd name="T74" fmla="*/ 3390 w 5501"/>
                <a:gd name="T75" fmla="*/ 4693 h 4693"/>
                <a:gd name="T76" fmla="*/ 3582 w 5501"/>
                <a:gd name="T77" fmla="*/ 4501 h 4693"/>
                <a:gd name="T78" fmla="*/ 3582 w 5501"/>
                <a:gd name="T79" fmla="*/ 3222 h 4693"/>
                <a:gd name="T80" fmla="*/ 3390 w 5501"/>
                <a:gd name="T81" fmla="*/ 3030 h 4693"/>
                <a:gd name="T82" fmla="*/ 2943 w 5501"/>
                <a:gd name="T83" fmla="*/ 3030 h 4693"/>
                <a:gd name="T84" fmla="*/ 2943 w 5501"/>
                <a:gd name="T85" fmla="*/ 2513 h 4693"/>
                <a:gd name="T86" fmla="*/ 4477 w 5501"/>
                <a:gd name="T87" fmla="*/ 2513 h 4693"/>
                <a:gd name="T88" fmla="*/ 4477 w 5501"/>
                <a:gd name="T89" fmla="*/ 3030 h 4693"/>
                <a:gd name="T90" fmla="*/ 4030 w 5501"/>
                <a:gd name="T91" fmla="*/ 3030 h 4693"/>
                <a:gd name="T92" fmla="*/ 3837 w 5501"/>
                <a:gd name="T93" fmla="*/ 3222 h 4693"/>
                <a:gd name="T94" fmla="*/ 3837 w 5501"/>
                <a:gd name="T95" fmla="*/ 4501 h 4693"/>
                <a:gd name="T96" fmla="*/ 4030 w 5501"/>
                <a:gd name="T97" fmla="*/ 4693 h 4693"/>
                <a:gd name="T98" fmla="*/ 5309 w 5501"/>
                <a:gd name="T99" fmla="*/ 4693 h 4693"/>
                <a:gd name="T100" fmla="*/ 5501 w 5501"/>
                <a:gd name="T101" fmla="*/ 4501 h 4693"/>
                <a:gd name="T102" fmla="*/ 5501 w 5501"/>
                <a:gd name="T103" fmla="*/ 3222 h 4693"/>
                <a:gd name="T104" fmla="*/ 5309 w 5501"/>
                <a:gd name="T105" fmla="*/ 3030 h 4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01" h="4693">
                  <a:moveTo>
                    <a:pt x="5309" y="3030"/>
                  </a:moveTo>
                  <a:lnTo>
                    <a:pt x="4861" y="3030"/>
                  </a:lnTo>
                  <a:lnTo>
                    <a:pt x="4861" y="2327"/>
                  </a:lnTo>
                  <a:cubicBezTo>
                    <a:pt x="4861" y="2326"/>
                    <a:pt x="4861" y="2325"/>
                    <a:pt x="4861" y="2324"/>
                  </a:cubicBezTo>
                  <a:cubicBezTo>
                    <a:pt x="4861" y="2323"/>
                    <a:pt x="4861" y="2321"/>
                    <a:pt x="4861" y="2320"/>
                  </a:cubicBezTo>
                  <a:cubicBezTo>
                    <a:pt x="4861" y="2214"/>
                    <a:pt x="4775" y="2128"/>
                    <a:pt x="4669" y="2128"/>
                  </a:cubicBezTo>
                  <a:lnTo>
                    <a:pt x="2943" y="2128"/>
                  </a:lnTo>
                  <a:lnTo>
                    <a:pt x="2943" y="1663"/>
                  </a:lnTo>
                  <a:lnTo>
                    <a:pt x="3390" y="1663"/>
                  </a:lnTo>
                  <a:cubicBezTo>
                    <a:pt x="3496" y="1663"/>
                    <a:pt x="3582" y="1577"/>
                    <a:pt x="3582" y="1471"/>
                  </a:cubicBezTo>
                  <a:lnTo>
                    <a:pt x="3582" y="192"/>
                  </a:lnTo>
                  <a:cubicBezTo>
                    <a:pt x="3582" y="86"/>
                    <a:pt x="3496" y="0"/>
                    <a:pt x="3390" y="0"/>
                  </a:cubicBezTo>
                  <a:lnTo>
                    <a:pt x="2111" y="0"/>
                  </a:lnTo>
                  <a:cubicBezTo>
                    <a:pt x="2005" y="0"/>
                    <a:pt x="1919" y="86"/>
                    <a:pt x="1919" y="192"/>
                  </a:cubicBezTo>
                  <a:lnTo>
                    <a:pt x="1919" y="1471"/>
                  </a:lnTo>
                  <a:cubicBezTo>
                    <a:pt x="1919" y="1577"/>
                    <a:pt x="2005" y="1663"/>
                    <a:pt x="2111" y="1663"/>
                  </a:cubicBezTo>
                  <a:lnTo>
                    <a:pt x="2558" y="1663"/>
                  </a:lnTo>
                  <a:lnTo>
                    <a:pt x="2558" y="2128"/>
                  </a:lnTo>
                  <a:lnTo>
                    <a:pt x="832" y="2128"/>
                  </a:lnTo>
                  <a:cubicBezTo>
                    <a:pt x="726" y="2128"/>
                    <a:pt x="640" y="2214"/>
                    <a:pt x="640" y="2320"/>
                  </a:cubicBezTo>
                  <a:lnTo>
                    <a:pt x="640" y="3030"/>
                  </a:lnTo>
                  <a:lnTo>
                    <a:pt x="192" y="3030"/>
                  </a:lnTo>
                  <a:cubicBezTo>
                    <a:pt x="86" y="3030"/>
                    <a:pt x="0" y="3116"/>
                    <a:pt x="0" y="3222"/>
                  </a:cubicBezTo>
                  <a:lnTo>
                    <a:pt x="0" y="4501"/>
                  </a:lnTo>
                  <a:cubicBezTo>
                    <a:pt x="0" y="4607"/>
                    <a:pt x="86" y="4693"/>
                    <a:pt x="192" y="4693"/>
                  </a:cubicBezTo>
                  <a:lnTo>
                    <a:pt x="1471" y="4693"/>
                  </a:lnTo>
                  <a:cubicBezTo>
                    <a:pt x="1578" y="4693"/>
                    <a:pt x="1664" y="4607"/>
                    <a:pt x="1664" y="4501"/>
                  </a:cubicBezTo>
                  <a:lnTo>
                    <a:pt x="1664" y="3222"/>
                  </a:lnTo>
                  <a:cubicBezTo>
                    <a:pt x="1664" y="3116"/>
                    <a:pt x="1578" y="3030"/>
                    <a:pt x="1471" y="3030"/>
                  </a:cubicBezTo>
                  <a:lnTo>
                    <a:pt x="1024" y="3030"/>
                  </a:lnTo>
                  <a:lnTo>
                    <a:pt x="1024" y="2513"/>
                  </a:lnTo>
                  <a:lnTo>
                    <a:pt x="2558" y="2513"/>
                  </a:lnTo>
                  <a:lnTo>
                    <a:pt x="2558" y="3030"/>
                  </a:lnTo>
                  <a:lnTo>
                    <a:pt x="2111" y="3030"/>
                  </a:lnTo>
                  <a:cubicBezTo>
                    <a:pt x="2005" y="3030"/>
                    <a:pt x="1919" y="3116"/>
                    <a:pt x="1919" y="3222"/>
                  </a:cubicBezTo>
                  <a:lnTo>
                    <a:pt x="1919" y="4501"/>
                  </a:lnTo>
                  <a:cubicBezTo>
                    <a:pt x="1919" y="4607"/>
                    <a:pt x="2005" y="4693"/>
                    <a:pt x="2111" y="4693"/>
                  </a:cubicBezTo>
                  <a:lnTo>
                    <a:pt x="3390" y="4693"/>
                  </a:lnTo>
                  <a:cubicBezTo>
                    <a:pt x="3496" y="4693"/>
                    <a:pt x="3582" y="4607"/>
                    <a:pt x="3582" y="4501"/>
                  </a:cubicBezTo>
                  <a:lnTo>
                    <a:pt x="3582" y="3222"/>
                  </a:lnTo>
                  <a:cubicBezTo>
                    <a:pt x="3582" y="3116"/>
                    <a:pt x="3496" y="3030"/>
                    <a:pt x="3390" y="3030"/>
                  </a:cubicBezTo>
                  <a:lnTo>
                    <a:pt x="2943" y="3030"/>
                  </a:lnTo>
                  <a:lnTo>
                    <a:pt x="2943" y="2513"/>
                  </a:lnTo>
                  <a:lnTo>
                    <a:pt x="4477" y="2513"/>
                  </a:lnTo>
                  <a:lnTo>
                    <a:pt x="4477" y="3030"/>
                  </a:lnTo>
                  <a:lnTo>
                    <a:pt x="4030" y="3030"/>
                  </a:lnTo>
                  <a:cubicBezTo>
                    <a:pt x="3923" y="3030"/>
                    <a:pt x="3837" y="3116"/>
                    <a:pt x="3837" y="3222"/>
                  </a:cubicBezTo>
                  <a:lnTo>
                    <a:pt x="3837" y="4501"/>
                  </a:lnTo>
                  <a:cubicBezTo>
                    <a:pt x="3837" y="4607"/>
                    <a:pt x="3923" y="4693"/>
                    <a:pt x="4030" y="4693"/>
                  </a:cubicBezTo>
                  <a:lnTo>
                    <a:pt x="5309" y="4693"/>
                  </a:lnTo>
                  <a:cubicBezTo>
                    <a:pt x="5415" y="4693"/>
                    <a:pt x="5501" y="4607"/>
                    <a:pt x="5501" y="4501"/>
                  </a:cubicBezTo>
                  <a:lnTo>
                    <a:pt x="5501" y="3222"/>
                  </a:lnTo>
                  <a:cubicBezTo>
                    <a:pt x="5501" y="3116"/>
                    <a:pt x="5415" y="3030"/>
                    <a:pt x="5309" y="303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26">
              <a:extLst>
                <a:ext uri="{FF2B5EF4-FFF2-40B4-BE49-F238E27FC236}">
                  <a16:creationId xmlns:a16="http://schemas.microsoft.com/office/drawing/2014/main" id="{B1DDB325-EAFE-4664-B9EA-216E54F20C2F}"/>
                </a:ext>
              </a:extLst>
            </p:cNvPr>
            <p:cNvSpPr txBox="1"/>
            <p:nvPr/>
          </p:nvSpPr>
          <p:spPr>
            <a:xfrm>
              <a:off x="8714628" y="4350995"/>
              <a:ext cx="2556005" cy="9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搭建“两大”战略平台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E72A431-3907-4CCF-AAD0-C0D7D7C20791}"/>
              </a:ext>
            </a:extLst>
          </p:cNvPr>
          <p:cNvGrpSpPr/>
          <p:nvPr/>
        </p:nvGrpSpPr>
        <p:grpSpPr>
          <a:xfrm>
            <a:off x="6421043" y="2429216"/>
            <a:ext cx="2556005" cy="2876336"/>
            <a:chOff x="6421043" y="2429216"/>
            <a:chExt cx="2556005" cy="2876336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D751E49D-E526-4311-A545-1DE959D40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4536" y="2848032"/>
              <a:ext cx="757012" cy="755869"/>
            </a:xfrm>
            <a:custGeom>
              <a:avLst/>
              <a:gdLst>
                <a:gd name="connsiteX0" fmla="*/ 22253 w 607639"/>
                <a:gd name="connsiteY0" fmla="*/ 140566 h 606722"/>
                <a:gd name="connsiteX1" fmla="*/ 44505 w 607639"/>
                <a:gd name="connsiteY1" fmla="*/ 162785 h 606722"/>
                <a:gd name="connsiteX2" fmla="*/ 44505 w 607639"/>
                <a:gd name="connsiteY2" fmla="*/ 281168 h 606722"/>
                <a:gd name="connsiteX3" fmla="*/ 163068 w 607639"/>
                <a:gd name="connsiteY3" fmla="*/ 281168 h 606722"/>
                <a:gd name="connsiteX4" fmla="*/ 185231 w 607639"/>
                <a:gd name="connsiteY4" fmla="*/ 303299 h 606722"/>
                <a:gd name="connsiteX5" fmla="*/ 163068 w 607639"/>
                <a:gd name="connsiteY5" fmla="*/ 325518 h 606722"/>
                <a:gd name="connsiteX6" fmla="*/ 44505 w 607639"/>
                <a:gd name="connsiteY6" fmla="*/ 325518 h 606722"/>
                <a:gd name="connsiteX7" fmla="*/ 44505 w 607639"/>
                <a:gd name="connsiteY7" fmla="*/ 562284 h 606722"/>
                <a:gd name="connsiteX8" fmla="*/ 144464 w 607639"/>
                <a:gd name="connsiteY8" fmla="*/ 562284 h 606722"/>
                <a:gd name="connsiteX9" fmla="*/ 144464 w 607639"/>
                <a:gd name="connsiteY9" fmla="*/ 443901 h 606722"/>
                <a:gd name="connsiteX10" fmla="*/ 166717 w 607639"/>
                <a:gd name="connsiteY10" fmla="*/ 421682 h 606722"/>
                <a:gd name="connsiteX11" fmla="*/ 307532 w 607639"/>
                <a:gd name="connsiteY11" fmla="*/ 421682 h 606722"/>
                <a:gd name="connsiteX12" fmla="*/ 329785 w 607639"/>
                <a:gd name="connsiteY12" fmla="*/ 443901 h 606722"/>
                <a:gd name="connsiteX13" fmla="*/ 307532 w 607639"/>
                <a:gd name="connsiteY13" fmla="*/ 466120 h 606722"/>
                <a:gd name="connsiteX14" fmla="*/ 188970 w 607639"/>
                <a:gd name="connsiteY14" fmla="*/ 466120 h 606722"/>
                <a:gd name="connsiteX15" fmla="*/ 188970 w 607639"/>
                <a:gd name="connsiteY15" fmla="*/ 562284 h 606722"/>
                <a:gd name="connsiteX16" fmla="*/ 444608 w 607639"/>
                <a:gd name="connsiteY16" fmla="*/ 562284 h 606722"/>
                <a:gd name="connsiteX17" fmla="*/ 466861 w 607639"/>
                <a:gd name="connsiteY17" fmla="*/ 584503 h 606722"/>
                <a:gd name="connsiteX18" fmla="*/ 444608 w 607639"/>
                <a:gd name="connsiteY18" fmla="*/ 606722 h 606722"/>
                <a:gd name="connsiteX19" fmla="*/ 22253 w 607639"/>
                <a:gd name="connsiteY19" fmla="*/ 606722 h 606722"/>
                <a:gd name="connsiteX20" fmla="*/ 0 w 607639"/>
                <a:gd name="connsiteY20" fmla="*/ 584503 h 606722"/>
                <a:gd name="connsiteX21" fmla="*/ 0 w 607639"/>
                <a:gd name="connsiteY21" fmla="*/ 162785 h 606722"/>
                <a:gd name="connsiteX22" fmla="*/ 22253 w 607639"/>
                <a:gd name="connsiteY22" fmla="*/ 140566 h 606722"/>
                <a:gd name="connsiteX23" fmla="*/ 466833 w 607639"/>
                <a:gd name="connsiteY23" fmla="*/ 44436 h 606722"/>
                <a:gd name="connsiteX24" fmla="*/ 466833 w 607639"/>
                <a:gd name="connsiteY24" fmla="*/ 140594 h 606722"/>
                <a:gd name="connsiteX25" fmla="*/ 563136 w 607639"/>
                <a:gd name="connsiteY25" fmla="*/ 140594 h 606722"/>
                <a:gd name="connsiteX26" fmla="*/ 563136 w 607639"/>
                <a:gd name="connsiteY26" fmla="*/ 44436 h 606722"/>
                <a:gd name="connsiteX27" fmla="*/ 22251 w 607639"/>
                <a:gd name="connsiteY27" fmla="*/ 0 h 606722"/>
                <a:gd name="connsiteX28" fmla="*/ 585388 w 607639"/>
                <a:gd name="connsiteY28" fmla="*/ 0 h 606722"/>
                <a:gd name="connsiteX29" fmla="*/ 607639 w 607639"/>
                <a:gd name="connsiteY29" fmla="*/ 22218 h 606722"/>
                <a:gd name="connsiteX30" fmla="*/ 607639 w 607639"/>
                <a:gd name="connsiteY30" fmla="*/ 584504 h 606722"/>
                <a:gd name="connsiteX31" fmla="*/ 585388 w 607639"/>
                <a:gd name="connsiteY31" fmla="*/ 606722 h 606722"/>
                <a:gd name="connsiteX32" fmla="*/ 563136 w 607639"/>
                <a:gd name="connsiteY32" fmla="*/ 584504 h 606722"/>
                <a:gd name="connsiteX33" fmla="*/ 563136 w 607639"/>
                <a:gd name="connsiteY33" fmla="*/ 325535 h 606722"/>
                <a:gd name="connsiteX34" fmla="*/ 466833 w 607639"/>
                <a:gd name="connsiteY34" fmla="*/ 325535 h 606722"/>
                <a:gd name="connsiteX35" fmla="*/ 466833 w 607639"/>
                <a:gd name="connsiteY35" fmla="*/ 443911 h 606722"/>
                <a:gd name="connsiteX36" fmla="*/ 444581 w 607639"/>
                <a:gd name="connsiteY36" fmla="*/ 466128 h 606722"/>
                <a:gd name="connsiteX37" fmla="*/ 422330 w 607639"/>
                <a:gd name="connsiteY37" fmla="*/ 443911 h 606722"/>
                <a:gd name="connsiteX38" fmla="*/ 422330 w 607639"/>
                <a:gd name="connsiteY38" fmla="*/ 325535 h 606722"/>
                <a:gd name="connsiteX39" fmla="*/ 303775 w 607639"/>
                <a:gd name="connsiteY39" fmla="*/ 325535 h 606722"/>
                <a:gd name="connsiteX40" fmla="*/ 281613 w 607639"/>
                <a:gd name="connsiteY40" fmla="*/ 303317 h 606722"/>
                <a:gd name="connsiteX41" fmla="*/ 281613 w 607639"/>
                <a:gd name="connsiteY41" fmla="*/ 169744 h 606722"/>
                <a:gd name="connsiteX42" fmla="*/ 303775 w 607639"/>
                <a:gd name="connsiteY42" fmla="*/ 147526 h 606722"/>
                <a:gd name="connsiteX43" fmla="*/ 326026 w 607639"/>
                <a:gd name="connsiteY43" fmla="*/ 169744 h 606722"/>
                <a:gd name="connsiteX44" fmla="*/ 326026 w 607639"/>
                <a:gd name="connsiteY44" fmla="*/ 281188 h 606722"/>
                <a:gd name="connsiteX45" fmla="*/ 563136 w 607639"/>
                <a:gd name="connsiteY45" fmla="*/ 281188 h 606722"/>
                <a:gd name="connsiteX46" fmla="*/ 563136 w 607639"/>
                <a:gd name="connsiteY46" fmla="*/ 184941 h 606722"/>
                <a:gd name="connsiteX47" fmla="*/ 444581 w 607639"/>
                <a:gd name="connsiteY47" fmla="*/ 184941 h 606722"/>
                <a:gd name="connsiteX48" fmla="*/ 422330 w 607639"/>
                <a:gd name="connsiteY48" fmla="*/ 162812 h 606722"/>
                <a:gd name="connsiteX49" fmla="*/ 422330 w 607639"/>
                <a:gd name="connsiteY49" fmla="*/ 44436 h 606722"/>
                <a:gd name="connsiteX50" fmla="*/ 185220 w 607639"/>
                <a:gd name="connsiteY50" fmla="*/ 44436 h 606722"/>
                <a:gd name="connsiteX51" fmla="*/ 185220 w 607639"/>
                <a:gd name="connsiteY51" fmla="*/ 162812 h 606722"/>
                <a:gd name="connsiteX52" fmla="*/ 163058 w 607639"/>
                <a:gd name="connsiteY52" fmla="*/ 184941 h 606722"/>
                <a:gd name="connsiteX53" fmla="*/ 140806 w 607639"/>
                <a:gd name="connsiteY53" fmla="*/ 162812 h 606722"/>
                <a:gd name="connsiteX54" fmla="*/ 140806 w 607639"/>
                <a:gd name="connsiteY54" fmla="*/ 44436 h 606722"/>
                <a:gd name="connsiteX55" fmla="*/ 22251 w 607639"/>
                <a:gd name="connsiteY55" fmla="*/ 44436 h 606722"/>
                <a:gd name="connsiteX56" fmla="*/ 0 w 607639"/>
                <a:gd name="connsiteY56" fmla="*/ 22218 h 606722"/>
                <a:gd name="connsiteX57" fmla="*/ 22251 w 607639"/>
                <a:gd name="connsiteY5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7639" h="606722">
                  <a:moveTo>
                    <a:pt x="22253" y="140566"/>
                  </a:moveTo>
                  <a:cubicBezTo>
                    <a:pt x="34536" y="140566"/>
                    <a:pt x="44505" y="150520"/>
                    <a:pt x="44505" y="162785"/>
                  </a:cubicBezTo>
                  <a:lnTo>
                    <a:pt x="44505" y="281168"/>
                  </a:lnTo>
                  <a:lnTo>
                    <a:pt x="163068" y="281168"/>
                  </a:lnTo>
                  <a:cubicBezTo>
                    <a:pt x="175262" y="281168"/>
                    <a:pt x="185231" y="291034"/>
                    <a:pt x="185231" y="303299"/>
                  </a:cubicBezTo>
                  <a:cubicBezTo>
                    <a:pt x="185231" y="315564"/>
                    <a:pt x="175262" y="325518"/>
                    <a:pt x="163068" y="325518"/>
                  </a:cubicBezTo>
                  <a:lnTo>
                    <a:pt x="44505" y="325518"/>
                  </a:lnTo>
                  <a:lnTo>
                    <a:pt x="44505" y="562284"/>
                  </a:lnTo>
                  <a:lnTo>
                    <a:pt x="144464" y="562284"/>
                  </a:lnTo>
                  <a:lnTo>
                    <a:pt x="144464" y="443901"/>
                  </a:lnTo>
                  <a:cubicBezTo>
                    <a:pt x="144464" y="431636"/>
                    <a:pt x="154434" y="421682"/>
                    <a:pt x="166717" y="421682"/>
                  </a:cubicBezTo>
                  <a:lnTo>
                    <a:pt x="307532" y="421682"/>
                  </a:lnTo>
                  <a:cubicBezTo>
                    <a:pt x="319815" y="421682"/>
                    <a:pt x="329785" y="431636"/>
                    <a:pt x="329785" y="443901"/>
                  </a:cubicBezTo>
                  <a:cubicBezTo>
                    <a:pt x="329785" y="456166"/>
                    <a:pt x="319815" y="466120"/>
                    <a:pt x="307532" y="466120"/>
                  </a:cubicBezTo>
                  <a:lnTo>
                    <a:pt x="188970" y="466120"/>
                  </a:lnTo>
                  <a:lnTo>
                    <a:pt x="188970" y="562284"/>
                  </a:lnTo>
                  <a:lnTo>
                    <a:pt x="444608" y="562284"/>
                  </a:lnTo>
                  <a:cubicBezTo>
                    <a:pt x="456892" y="562284"/>
                    <a:pt x="466861" y="572238"/>
                    <a:pt x="466861" y="584503"/>
                  </a:cubicBezTo>
                  <a:cubicBezTo>
                    <a:pt x="466861" y="596768"/>
                    <a:pt x="456892" y="606722"/>
                    <a:pt x="444608" y="606722"/>
                  </a:cubicBezTo>
                  <a:lnTo>
                    <a:pt x="22253" y="606722"/>
                  </a:lnTo>
                  <a:cubicBezTo>
                    <a:pt x="9969" y="606722"/>
                    <a:pt x="0" y="596768"/>
                    <a:pt x="0" y="584503"/>
                  </a:cubicBezTo>
                  <a:lnTo>
                    <a:pt x="0" y="162785"/>
                  </a:lnTo>
                  <a:cubicBezTo>
                    <a:pt x="0" y="150520"/>
                    <a:pt x="9969" y="140566"/>
                    <a:pt x="22253" y="140566"/>
                  </a:cubicBezTo>
                  <a:close/>
                  <a:moveTo>
                    <a:pt x="466833" y="44436"/>
                  </a:moveTo>
                  <a:lnTo>
                    <a:pt x="466833" y="140594"/>
                  </a:lnTo>
                  <a:lnTo>
                    <a:pt x="563136" y="140594"/>
                  </a:lnTo>
                  <a:lnTo>
                    <a:pt x="563136" y="44436"/>
                  </a:lnTo>
                  <a:close/>
                  <a:moveTo>
                    <a:pt x="22251" y="0"/>
                  </a:moveTo>
                  <a:lnTo>
                    <a:pt x="585388" y="0"/>
                  </a:lnTo>
                  <a:cubicBezTo>
                    <a:pt x="597670" y="0"/>
                    <a:pt x="607639" y="9954"/>
                    <a:pt x="607639" y="22218"/>
                  </a:cubicBezTo>
                  <a:lnTo>
                    <a:pt x="607639" y="584504"/>
                  </a:lnTo>
                  <a:cubicBezTo>
                    <a:pt x="607639" y="596769"/>
                    <a:pt x="597670" y="606722"/>
                    <a:pt x="585388" y="606722"/>
                  </a:cubicBezTo>
                  <a:cubicBezTo>
                    <a:pt x="573105" y="606722"/>
                    <a:pt x="563136" y="596769"/>
                    <a:pt x="563136" y="584504"/>
                  </a:cubicBezTo>
                  <a:lnTo>
                    <a:pt x="563136" y="325535"/>
                  </a:lnTo>
                  <a:lnTo>
                    <a:pt x="466833" y="325535"/>
                  </a:lnTo>
                  <a:lnTo>
                    <a:pt x="466833" y="443911"/>
                  </a:lnTo>
                  <a:cubicBezTo>
                    <a:pt x="466833" y="456175"/>
                    <a:pt x="456864" y="466128"/>
                    <a:pt x="444581" y="466128"/>
                  </a:cubicBezTo>
                  <a:cubicBezTo>
                    <a:pt x="432299" y="466128"/>
                    <a:pt x="422330" y="456175"/>
                    <a:pt x="422330" y="443911"/>
                  </a:cubicBezTo>
                  <a:lnTo>
                    <a:pt x="422330" y="325535"/>
                  </a:lnTo>
                  <a:lnTo>
                    <a:pt x="303775" y="325535"/>
                  </a:lnTo>
                  <a:cubicBezTo>
                    <a:pt x="291492" y="325535"/>
                    <a:pt x="281613" y="315581"/>
                    <a:pt x="281613" y="303317"/>
                  </a:cubicBezTo>
                  <a:lnTo>
                    <a:pt x="281613" y="169744"/>
                  </a:lnTo>
                  <a:cubicBezTo>
                    <a:pt x="281613" y="157480"/>
                    <a:pt x="291492" y="147526"/>
                    <a:pt x="303775" y="147526"/>
                  </a:cubicBezTo>
                  <a:cubicBezTo>
                    <a:pt x="316058" y="147526"/>
                    <a:pt x="326026" y="157480"/>
                    <a:pt x="326026" y="169744"/>
                  </a:cubicBezTo>
                  <a:lnTo>
                    <a:pt x="326026" y="281188"/>
                  </a:lnTo>
                  <a:lnTo>
                    <a:pt x="563136" y="281188"/>
                  </a:lnTo>
                  <a:lnTo>
                    <a:pt x="563136" y="184941"/>
                  </a:lnTo>
                  <a:lnTo>
                    <a:pt x="444581" y="184941"/>
                  </a:lnTo>
                  <a:cubicBezTo>
                    <a:pt x="432299" y="184941"/>
                    <a:pt x="422330" y="174987"/>
                    <a:pt x="422330" y="162812"/>
                  </a:cubicBezTo>
                  <a:lnTo>
                    <a:pt x="422330" y="44436"/>
                  </a:lnTo>
                  <a:lnTo>
                    <a:pt x="185220" y="44436"/>
                  </a:lnTo>
                  <a:lnTo>
                    <a:pt x="185220" y="162812"/>
                  </a:lnTo>
                  <a:cubicBezTo>
                    <a:pt x="185220" y="174987"/>
                    <a:pt x="175251" y="184941"/>
                    <a:pt x="163058" y="184941"/>
                  </a:cubicBezTo>
                  <a:cubicBezTo>
                    <a:pt x="150775" y="184941"/>
                    <a:pt x="140806" y="174987"/>
                    <a:pt x="140806" y="162812"/>
                  </a:cubicBezTo>
                  <a:lnTo>
                    <a:pt x="140806" y="44436"/>
                  </a:lnTo>
                  <a:lnTo>
                    <a:pt x="22251" y="44436"/>
                  </a:lnTo>
                  <a:cubicBezTo>
                    <a:pt x="9969" y="44436"/>
                    <a:pt x="0" y="34482"/>
                    <a:pt x="0" y="22218"/>
                  </a:cubicBezTo>
                  <a:cubicBezTo>
                    <a:pt x="0" y="9954"/>
                    <a:pt x="9969" y="0"/>
                    <a:pt x="22251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97D2EB45-0BBC-4C8A-93AB-0342AA98663C}"/>
                </a:ext>
              </a:extLst>
            </p:cNvPr>
            <p:cNvSpPr/>
            <p:nvPr/>
          </p:nvSpPr>
          <p:spPr>
            <a:xfrm>
              <a:off x="6987047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6C552BC1-2B55-4197-9CFE-DF036D1F0994}"/>
                </a:ext>
              </a:extLst>
            </p:cNvPr>
            <p:cNvSpPr txBox="1"/>
            <p:nvPr/>
          </p:nvSpPr>
          <p:spPr>
            <a:xfrm>
              <a:off x="6421043" y="4350995"/>
              <a:ext cx="2556005" cy="9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着力“三个”转型拓展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3477F12-99FA-425A-BD26-A7EB8F0EE8B1}"/>
                </a:ext>
              </a:extLst>
            </p:cNvPr>
            <p:cNvSpPr/>
            <p:nvPr/>
          </p:nvSpPr>
          <p:spPr>
            <a:xfrm>
              <a:off x="7082869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E7F8B04-AD3E-4E25-93C5-87420E728917}"/>
              </a:ext>
            </a:extLst>
          </p:cNvPr>
          <p:cNvCxnSpPr/>
          <p:nvPr/>
        </p:nvCxnSpPr>
        <p:spPr>
          <a:xfrm flipH="1">
            <a:off x="6181052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FE1875FE-3F21-4EC1-9641-C631AB2D1E3D}"/>
              </a:ext>
            </a:extLst>
          </p:cNvPr>
          <p:cNvCxnSpPr/>
          <p:nvPr/>
        </p:nvCxnSpPr>
        <p:spPr>
          <a:xfrm flipH="1">
            <a:off x="9098118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4">
            <a:extLst>
              <a:ext uri="{FF2B5EF4-FFF2-40B4-BE49-F238E27FC236}">
                <a16:creationId xmlns:a16="http://schemas.microsoft.com/office/drawing/2014/main" id="{231CBA20-E609-460C-B88A-F68E5B618EE5}"/>
              </a:ext>
            </a:extLst>
          </p:cNvPr>
          <p:cNvGrpSpPr/>
          <p:nvPr/>
        </p:nvGrpSpPr>
        <p:grpSpPr>
          <a:xfrm>
            <a:off x="653185" y="2429216"/>
            <a:ext cx="2556005" cy="2876336"/>
            <a:chOff x="8714628" y="2429216"/>
            <a:chExt cx="2556005" cy="2876336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888D8B99-6DB8-4B4D-867C-67B532341093}"/>
                </a:ext>
              </a:extLst>
            </p:cNvPr>
            <p:cNvSpPr/>
            <p:nvPr/>
          </p:nvSpPr>
          <p:spPr>
            <a:xfrm>
              <a:off x="9225840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18ED73D-5558-426A-B0DA-4473CBFA89B4}"/>
                </a:ext>
              </a:extLst>
            </p:cNvPr>
            <p:cNvSpPr/>
            <p:nvPr/>
          </p:nvSpPr>
          <p:spPr>
            <a:xfrm>
              <a:off x="931498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ACB0CC3E-DD86-4297-B3D1-4B07B8A2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708" y="2861275"/>
              <a:ext cx="787845" cy="788669"/>
            </a:xfrm>
            <a:custGeom>
              <a:avLst/>
              <a:gdLst>
                <a:gd name="connsiteX0" fmla="*/ 488334 w 607780"/>
                <a:gd name="connsiteY0" fmla="*/ 335343 h 608415"/>
                <a:gd name="connsiteX1" fmla="*/ 334222 w 607780"/>
                <a:gd name="connsiteY1" fmla="*/ 489140 h 608415"/>
                <a:gd name="connsiteX2" fmla="*/ 334222 w 607780"/>
                <a:gd name="connsiteY2" fmla="*/ 544074 h 608415"/>
                <a:gd name="connsiteX3" fmla="*/ 543347 w 607780"/>
                <a:gd name="connsiteY3" fmla="*/ 335343 h 608415"/>
                <a:gd name="connsiteX4" fmla="*/ 303079 w 607780"/>
                <a:gd name="connsiteY4" fmla="*/ 235618 h 608415"/>
                <a:gd name="connsiteX5" fmla="*/ 371810 w 607780"/>
                <a:gd name="connsiteY5" fmla="*/ 304243 h 608415"/>
                <a:gd name="connsiteX6" fmla="*/ 303079 w 607780"/>
                <a:gd name="connsiteY6" fmla="*/ 372868 h 608415"/>
                <a:gd name="connsiteX7" fmla="*/ 234348 w 607780"/>
                <a:gd name="connsiteY7" fmla="*/ 304243 h 608415"/>
                <a:gd name="connsiteX8" fmla="*/ 303079 w 607780"/>
                <a:gd name="connsiteY8" fmla="*/ 235618 h 608415"/>
                <a:gd name="connsiteX9" fmla="*/ 303136 w 607780"/>
                <a:gd name="connsiteY9" fmla="*/ 0 h 608415"/>
                <a:gd name="connsiteX10" fmla="*/ 607780 w 607780"/>
                <a:gd name="connsiteY10" fmla="*/ 304207 h 608415"/>
                <a:gd name="connsiteX11" fmla="*/ 303136 w 607780"/>
                <a:gd name="connsiteY11" fmla="*/ 608415 h 608415"/>
                <a:gd name="connsiteX12" fmla="*/ 0 w 607780"/>
                <a:gd name="connsiteY12" fmla="*/ 335249 h 608415"/>
                <a:gd name="connsiteX13" fmla="*/ 62926 w 607780"/>
                <a:gd name="connsiteY13" fmla="*/ 335249 h 608415"/>
                <a:gd name="connsiteX14" fmla="*/ 272050 w 607780"/>
                <a:gd name="connsiteY14" fmla="*/ 544074 h 608415"/>
                <a:gd name="connsiteX15" fmla="*/ 272050 w 607780"/>
                <a:gd name="connsiteY15" fmla="*/ 489140 h 608415"/>
                <a:gd name="connsiteX16" fmla="*/ 115113 w 607780"/>
                <a:gd name="connsiteY16" fmla="*/ 304207 h 608415"/>
                <a:gd name="connsiteX17" fmla="*/ 303136 w 607780"/>
                <a:gd name="connsiteY17" fmla="*/ 116547 h 608415"/>
                <a:gd name="connsiteX18" fmla="*/ 413728 w 607780"/>
                <a:gd name="connsiteY18" fmla="*/ 152668 h 608415"/>
                <a:gd name="connsiteX19" fmla="*/ 368888 w 607780"/>
                <a:gd name="connsiteY19" fmla="*/ 197443 h 608415"/>
                <a:gd name="connsiteX20" fmla="*/ 303136 w 607780"/>
                <a:gd name="connsiteY20" fmla="*/ 178630 h 608415"/>
                <a:gd name="connsiteX21" fmla="*/ 177379 w 607780"/>
                <a:gd name="connsiteY21" fmla="*/ 304207 h 608415"/>
                <a:gd name="connsiteX22" fmla="*/ 303136 w 607780"/>
                <a:gd name="connsiteY22" fmla="*/ 429785 h 608415"/>
                <a:gd name="connsiteX23" fmla="*/ 428894 w 607780"/>
                <a:gd name="connsiteY23" fmla="*/ 304207 h 608415"/>
                <a:gd name="connsiteX24" fmla="*/ 412220 w 607780"/>
                <a:gd name="connsiteY24" fmla="*/ 242030 h 608415"/>
                <a:gd name="connsiteX25" fmla="*/ 457154 w 607780"/>
                <a:gd name="connsiteY25" fmla="*/ 197161 h 608415"/>
                <a:gd name="connsiteX26" fmla="*/ 488334 w 607780"/>
                <a:gd name="connsiteY26" fmla="*/ 273166 h 608415"/>
                <a:gd name="connsiteX27" fmla="*/ 543347 w 607780"/>
                <a:gd name="connsiteY27" fmla="*/ 273166 h 608415"/>
                <a:gd name="connsiteX28" fmla="*/ 303136 w 607780"/>
                <a:gd name="connsiteY28" fmla="*/ 62177 h 608415"/>
                <a:gd name="connsiteX29" fmla="*/ 62926 w 607780"/>
                <a:gd name="connsiteY29" fmla="*/ 273166 h 608415"/>
                <a:gd name="connsiteX30" fmla="*/ 0 w 607780"/>
                <a:gd name="connsiteY30" fmla="*/ 273166 h 608415"/>
                <a:gd name="connsiteX31" fmla="*/ 303136 w 607780"/>
                <a:gd name="connsiteY31" fmla="*/ 0 h 60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780" h="608415">
                  <a:moveTo>
                    <a:pt x="488334" y="335343"/>
                  </a:moveTo>
                  <a:cubicBezTo>
                    <a:pt x="475146" y="413888"/>
                    <a:pt x="412974" y="475971"/>
                    <a:pt x="334222" y="489140"/>
                  </a:cubicBezTo>
                  <a:lnTo>
                    <a:pt x="334222" y="544074"/>
                  </a:lnTo>
                  <a:cubicBezTo>
                    <a:pt x="443024" y="530059"/>
                    <a:pt x="529311" y="443895"/>
                    <a:pt x="543347" y="335343"/>
                  </a:cubicBezTo>
                  <a:close/>
                  <a:moveTo>
                    <a:pt x="303079" y="235618"/>
                  </a:moveTo>
                  <a:cubicBezTo>
                    <a:pt x="341038" y="235618"/>
                    <a:pt x="371810" y="266342"/>
                    <a:pt x="371810" y="304243"/>
                  </a:cubicBezTo>
                  <a:cubicBezTo>
                    <a:pt x="371810" y="342144"/>
                    <a:pt x="341038" y="372868"/>
                    <a:pt x="303079" y="372868"/>
                  </a:cubicBezTo>
                  <a:cubicBezTo>
                    <a:pt x="265120" y="372868"/>
                    <a:pt x="234348" y="342144"/>
                    <a:pt x="234348" y="304243"/>
                  </a:cubicBezTo>
                  <a:cubicBezTo>
                    <a:pt x="234348" y="266342"/>
                    <a:pt x="265120" y="235618"/>
                    <a:pt x="303079" y="235618"/>
                  </a:cubicBezTo>
                  <a:close/>
                  <a:moveTo>
                    <a:pt x="303136" y="0"/>
                  </a:moveTo>
                  <a:cubicBezTo>
                    <a:pt x="471095" y="0"/>
                    <a:pt x="607780" y="136489"/>
                    <a:pt x="607780" y="304207"/>
                  </a:cubicBezTo>
                  <a:cubicBezTo>
                    <a:pt x="607780" y="472020"/>
                    <a:pt x="471095" y="608415"/>
                    <a:pt x="303136" y="608415"/>
                  </a:cubicBezTo>
                  <a:cubicBezTo>
                    <a:pt x="145634" y="608415"/>
                    <a:pt x="15637" y="488482"/>
                    <a:pt x="0" y="335249"/>
                  </a:cubicBezTo>
                  <a:lnTo>
                    <a:pt x="62926" y="335249"/>
                  </a:lnTo>
                  <a:cubicBezTo>
                    <a:pt x="76962" y="443895"/>
                    <a:pt x="163249" y="530059"/>
                    <a:pt x="272050" y="544074"/>
                  </a:cubicBezTo>
                  <a:lnTo>
                    <a:pt x="272050" y="489140"/>
                  </a:lnTo>
                  <a:cubicBezTo>
                    <a:pt x="183125" y="474278"/>
                    <a:pt x="115113" y="397144"/>
                    <a:pt x="115113" y="304207"/>
                  </a:cubicBezTo>
                  <a:cubicBezTo>
                    <a:pt x="115113" y="200736"/>
                    <a:pt x="199422" y="116547"/>
                    <a:pt x="303136" y="116547"/>
                  </a:cubicBezTo>
                  <a:cubicBezTo>
                    <a:pt x="344490" y="116547"/>
                    <a:pt x="382641" y="129998"/>
                    <a:pt x="413728" y="152668"/>
                  </a:cubicBezTo>
                  <a:lnTo>
                    <a:pt x="368888" y="197443"/>
                  </a:lnTo>
                  <a:cubicBezTo>
                    <a:pt x="349766" y="185591"/>
                    <a:pt x="327252" y="178630"/>
                    <a:pt x="303136" y="178630"/>
                  </a:cubicBezTo>
                  <a:cubicBezTo>
                    <a:pt x="233805" y="178630"/>
                    <a:pt x="177379" y="234975"/>
                    <a:pt x="177379" y="304207"/>
                  </a:cubicBezTo>
                  <a:cubicBezTo>
                    <a:pt x="177379" y="373440"/>
                    <a:pt x="233805" y="429785"/>
                    <a:pt x="303136" y="429785"/>
                  </a:cubicBezTo>
                  <a:cubicBezTo>
                    <a:pt x="372468" y="429785"/>
                    <a:pt x="428894" y="373440"/>
                    <a:pt x="428894" y="304207"/>
                  </a:cubicBezTo>
                  <a:cubicBezTo>
                    <a:pt x="428894" y="281632"/>
                    <a:pt x="422771" y="260373"/>
                    <a:pt x="412220" y="242030"/>
                  </a:cubicBezTo>
                  <a:lnTo>
                    <a:pt x="457154" y="197161"/>
                  </a:lnTo>
                  <a:cubicBezTo>
                    <a:pt x="472791" y="219455"/>
                    <a:pt x="483624" y="245229"/>
                    <a:pt x="488334" y="273166"/>
                  </a:cubicBezTo>
                  <a:lnTo>
                    <a:pt x="543347" y="273166"/>
                  </a:lnTo>
                  <a:cubicBezTo>
                    <a:pt x="527992" y="154361"/>
                    <a:pt x="426256" y="62177"/>
                    <a:pt x="303136" y="62177"/>
                  </a:cubicBezTo>
                  <a:cubicBezTo>
                    <a:pt x="180017" y="62177"/>
                    <a:pt x="78280" y="154361"/>
                    <a:pt x="62926" y="273166"/>
                  </a:cubicBezTo>
                  <a:lnTo>
                    <a:pt x="0" y="273166"/>
                  </a:lnTo>
                  <a:cubicBezTo>
                    <a:pt x="15637" y="119933"/>
                    <a:pt x="145634" y="0"/>
                    <a:pt x="303136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48">
              <a:extLst>
                <a:ext uri="{FF2B5EF4-FFF2-40B4-BE49-F238E27FC236}">
                  <a16:creationId xmlns:a16="http://schemas.microsoft.com/office/drawing/2014/main" id="{2299F90F-55D4-4A97-8769-E92A9BD7A033}"/>
                </a:ext>
              </a:extLst>
            </p:cNvPr>
            <p:cNvSpPr txBox="1"/>
            <p:nvPr/>
          </p:nvSpPr>
          <p:spPr>
            <a:xfrm>
              <a:off x="8714628" y="4350995"/>
              <a:ext cx="2556005" cy="9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确立“一个”发展目标</a:t>
              </a:r>
              <a:endParaRPr lang="en-US" altLang="zh-CN" sz="2438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9C6EC39-E08F-4978-95B6-F79C2F46B31A}"/>
              </a:ext>
            </a:extLst>
          </p:cNvPr>
          <p:cNvGrpSpPr/>
          <p:nvPr/>
        </p:nvGrpSpPr>
        <p:grpSpPr>
          <a:xfrm>
            <a:off x="9304970" y="2429216"/>
            <a:ext cx="2556005" cy="2876336"/>
            <a:chOff x="9304970" y="2429216"/>
            <a:chExt cx="2556005" cy="2876336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7B5B70FE-13F1-43EE-8208-3B68CF42C55A}"/>
                </a:ext>
              </a:extLst>
            </p:cNvPr>
            <p:cNvSpPr/>
            <p:nvPr/>
          </p:nvSpPr>
          <p:spPr>
            <a:xfrm>
              <a:off x="9870974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6">
              <a:extLst>
                <a:ext uri="{FF2B5EF4-FFF2-40B4-BE49-F238E27FC236}">
                  <a16:creationId xmlns:a16="http://schemas.microsoft.com/office/drawing/2014/main" id="{E69802C9-B838-4EB7-A31F-73D43CD97E00}"/>
                </a:ext>
              </a:extLst>
            </p:cNvPr>
            <p:cNvSpPr txBox="1"/>
            <p:nvPr/>
          </p:nvSpPr>
          <p:spPr>
            <a:xfrm>
              <a:off x="9304970" y="4350995"/>
              <a:ext cx="2556005" cy="9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抓好“四项”能力升级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8500EEBD-7434-44D4-912A-D51C594F9466}"/>
                </a:ext>
              </a:extLst>
            </p:cNvPr>
            <p:cNvSpPr/>
            <p:nvPr/>
          </p:nvSpPr>
          <p:spPr>
            <a:xfrm>
              <a:off x="9966796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9A735128-B032-458A-B9A7-EB37984D78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04466" y="2877909"/>
              <a:ext cx="757012" cy="69611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09471" h="560443">
                  <a:moveTo>
                    <a:pt x="127086" y="273453"/>
                  </a:moveTo>
                  <a:lnTo>
                    <a:pt x="132884" y="273453"/>
                  </a:lnTo>
                  <a:lnTo>
                    <a:pt x="138775" y="273453"/>
                  </a:lnTo>
                  <a:cubicBezTo>
                    <a:pt x="165988" y="273453"/>
                    <a:pt x="188057" y="295493"/>
                    <a:pt x="188057" y="322577"/>
                  </a:cubicBezTo>
                  <a:lnTo>
                    <a:pt x="188057" y="377304"/>
                  </a:lnTo>
                  <a:cubicBezTo>
                    <a:pt x="188057" y="385896"/>
                    <a:pt x="183662" y="393460"/>
                    <a:pt x="177022" y="397850"/>
                  </a:cubicBezTo>
                  <a:lnTo>
                    <a:pt x="177022" y="450522"/>
                  </a:lnTo>
                  <a:cubicBezTo>
                    <a:pt x="177022" y="450896"/>
                    <a:pt x="177022" y="451082"/>
                    <a:pt x="177303" y="451363"/>
                  </a:cubicBezTo>
                  <a:cubicBezTo>
                    <a:pt x="166923" y="458460"/>
                    <a:pt x="156075" y="466398"/>
                    <a:pt x="145508" y="475177"/>
                  </a:cubicBezTo>
                  <a:cubicBezTo>
                    <a:pt x="133164" y="485357"/>
                    <a:pt x="126057" y="500393"/>
                    <a:pt x="126057" y="516456"/>
                  </a:cubicBezTo>
                  <a:lnTo>
                    <a:pt x="126057" y="560443"/>
                  </a:lnTo>
                  <a:lnTo>
                    <a:pt x="0" y="560443"/>
                  </a:lnTo>
                  <a:lnTo>
                    <a:pt x="0" y="523087"/>
                  </a:lnTo>
                  <a:cubicBezTo>
                    <a:pt x="0" y="515242"/>
                    <a:pt x="3460" y="507677"/>
                    <a:pt x="9632" y="502634"/>
                  </a:cubicBezTo>
                  <a:cubicBezTo>
                    <a:pt x="43391" y="474804"/>
                    <a:pt x="79955" y="456312"/>
                    <a:pt x="87436" y="452763"/>
                  </a:cubicBezTo>
                  <a:cubicBezTo>
                    <a:pt x="88277" y="452203"/>
                    <a:pt x="88745" y="451363"/>
                    <a:pt x="88745" y="450522"/>
                  </a:cubicBezTo>
                  <a:lnTo>
                    <a:pt x="88745" y="397850"/>
                  </a:lnTo>
                  <a:cubicBezTo>
                    <a:pt x="82199" y="393367"/>
                    <a:pt x="77804" y="385896"/>
                    <a:pt x="77804" y="377304"/>
                  </a:cubicBezTo>
                  <a:lnTo>
                    <a:pt x="77804" y="322577"/>
                  </a:lnTo>
                  <a:cubicBezTo>
                    <a:pt x="77804" y="295493"/>
                    <a:pt x="99873" y="273453"/>
                    <a:pt x="127086" y="273453"/>
                  </a:cubicBezTo>
                  <a:close/>
                  <a:moveTo>
                    <a:pt x="470499" y="273312"/>
                  </a:moveTo>
                  <a:lnTo>
                    <a:pt x="476486" y="273312"/>
                  </a:lnTo>
                  <a:lnTo>
                    <a:pt x="482285" y="273312"/>
                  </a:lnTo>
                  <a:cubicBezTo>
                    <a:pt x="509505" y="273312"/>
                    <a:pt x="531580" y="295349"/>
                    <a:pt x="531580" y="322521"/>
                  </a:cubicBezTo>
                  <a:lnTo>
                    <a:pt x="531580" y="377146"/>
                  </a:lnTo>
                  <a:cubicBezTo>
                    <a:pt x="531580" y="385737"/>
                    <a:pt x="527183" y="393393"/>
                    <a:pt x="520636" y="397689"/>
                  </a:cubicBezTo>
                  <a:lnTo>
                    <a:pt x="520636" y="450353"/>
                  </a:lnTo>
                  <a:cubicBezTo>
                    <a:pt x="520636" y="451380"/>
                    <a:pt x="521103" y="452220"/>
                    <a:pt x="521945" y="452594"/>
                  </a:cubicBezTo>
                  <a:cubicBezTo>
                    <a:pt x="529335" y="456329"/>
                    <a:pt x="565908" y="474817"/>
                    <a:pt x="599769" y="502550"/>
                  </a:cubicBezTo>
                  <a:cubicBezTo>
                    <a:pt x="605942" y="507686"/>
                    <a:pt x="609403" y="515156"/>
                    <a:pt x="609403" y="523093"/>
                  </a:cubicBezTo>
                  <a:lnTo>
                    <a:pt x="609403" y="560443"/>
                  </a:lnTo>
                  <a:lnTo>
                    <a:pt x="483314" y="560443"/>
                  </a:lnTo>
                  <a:lnTo>
                    <a:pt x="483314" y="516370"/>
                  </a:lnTo>
                  <a:cubicBezTo>
                    <a:pt x="483314" y="500309"/>
                    <a:pt x="476205" y="485275"/>
                    <a:pt x="463858" y="475004"/>
                  </a:cubicBezTo>
                  <a:cubicBezTo>
                    <a:pt x="453288" y="466320"/>
                    <a:pt x="442438" y="458383"/>
                    <a:pt x="432055" y="451287"/>
                  </a:cubicBezTo>
                  <a:cubicBezTo>
                    <a:pt x="432055" y="451006"/>
                    <a:pt x="432149" y="450726"/>
                    <a:pt x="432149" y="450353"/>
                  </a:cubicBezTo>
                  <a:lnTo>
                    <a:pt x="432149" y="397689"/>
                  </a:lnTo>
                  <a:cubicBezTo>
                    <a:pt x="425601" y="393207"/>
                    <a:pt x="421205" y="385737"/>
                    <a:pt x="421205" y="377146"/>
                  </a:cubicBezTo>
                  <a:lnTo>
                    <a:pt x="421205" y="322521"/>
                  </a:lnTo>
                  <a:cubicBezTo>
                    <a:pt x="421205" y="295349"/>
                    <a:pt x="443280" y="273312"/>
                    <a:pt x="470499" y="273312"/>
                  </a:cubicBezTo>
                  <a:close/>
                  <a:moveTo>
                    <a:pt x="297770" y="223140"/>
                  </a:moveTo>
                  <a:lnTo>
                    <a:pt x="304596" y="223140"/>
                  </a:lnTo>
                  <a:lnTo>
                    <a:pt x="311515" y="223140"/>
                  </a:lnTo>
                  <a:cubicBezTo>
                    <a:pt x="343493" y="223140"/>
                    <a:pt x="369487" y="249007"/>
                    <a:pt x="369487" y="281038"/>
                  </a:cubicBezTo>
                  <a:lnTo>
                    <a:pt x="369487" y="345286"/>
                  </a:lnTo>
                  <a:cubicBezTo>
                    <a:pt x="369487" y="355278"/>
                    <a:pt x="364345" y="364056"/>
                    <a:pt x="356490" y="369286"/>
                  </a:cubicBezTo>
                  <a:lnTo>
                    <a:pt x="356490" y="431200"/>
                  </a:lnTo>
                  <a:cubicBezTo>
                    <a:pt x="356490" y="432320"/>
                    <a:pt x="357145" y="433347"/>
                    <a:pt x="358080" y="433814"/>
                  </a:cubicBezTo>
                  <a:cubicBezTo>
                    <a:pt x="366869" y="438017"/>
                    <a:pt x="409881" y="459868"/>
                    <a:pt x="449620" y="492459"/>
                  </a:cubicBezTo>
                  <a:cubicBezTo>
                    <a:pt x="456820" y="498343"/>
                    <a:pt x="460934" y="507121"/>
                    <a:pt x="460934" y="516459"/>
                  </a:cubicBezTo>
                  <a:lnTo>
                    <a:pt x="460934" y="560443"/>
                  </a:lnTo>
                  <a:lnTo>
                    <a:pt x="325167" y="560443"/>
                  </a:lnTo>
                  <a:lnTo>
                    <a:pt x="311702" y="499090"/>
                  </a:lnTo>
                  <a:cubicBezTo>
                    <a:pt x="338818" y="461363"/>
                    <a:pt x="309739" y="459495"/>
                    <a:pt x="304596" y="459495"/>
                  </a:cubicBezTo>
                  <a:cubicBezTo>
                    <a:pt x="299547" y="459495"/>
                    <a:pt x="270467" y="461363"/>
                    <a:pt x="297490" y="499090"/>
                  </a:cubicBezTo>
                  <a:lnTo>
                    <a:pt x="284025" y="560443"/>
                  </a:lnTo>
                  <a:lnTo>
                    <a:pt x="148258" y="560443"/>
                  </a:lnTo>
                  <a:lnTo>
                    <a:pt x="148258" y="516459"/>
                  </a:lnTo>
                  <a:cubicBezTo>
                    <a:pt x="148258" y="507121"/>
                    <a:pt x="152372" y="498343"/>
                    <a:pt x="159665" y="492459"/>
                  </a:cubicBezTo>
                  <a:cubicBezTo>
                    <a:pt x="199498" y="459682"/>
                    <a:pt x="242416" y="438017"/>
                    <a:pt x="251112" y="433814"/>
                  </a:cubicBezTo>
                  <a:cubicBezTo>
                    <a:pt x="252140" y="433347"/>
                    <a:pt x="252795" y="432320"/>
                    <a:pt x="252795" y="431200"/>
                  </a:cubicBezTo>
                  <a:lnTo>
                    <a:pt x="252795" y="369286"/>
                  </a:lnTo>
                  <a:cubicBezTo>
                    <a:pt x="244941" y="364243"/>
                    <a:pt x="239798" y="355372"/>
                    <a:pt x="239798" y="345286"/>
                  </a:cubicBezTo>
                  <a:lnTo>
                    <a:pt x="239798" y="281038"/>
                  </a:lnTo>
                  <a:cubicBezTo>
                    <a:pt x="239798" y="249007"/>
                    <a:pt x="265699" y="223140"/>
                    <a:pt x="297770" y="223140"/>
                  </a:cubicBezTo>
                  <a:close/>
                  <a:moveTo>
                    <a:pt x="496534" y="76223"/>
                  </a:moveTo>
                  <a:cubicBezTo>
                    <a:pt x="516702" y="76223"/>
                    <a:pt x="533052" y="92557"/>
                    <a:pt x="533052" y="112706"/>
                  </a:cubicBezTo>
                  <a:cubicBezTo>
                    <a:pt x="533052" y="132855"/>
                    <a:pt x="516702" y="149189"/>
                    <a:pt x="496534" y="149189"/>
                  </a:cubicBezTo>
                  <a:cubicBezTo>
                    <a:pt x="476366" y="149189"/>
                    <a:pt x="460016" y="132855"/>
                    <a:pt x="460016" y="112706"/>
                  </a:cubicBezTo>
                  <a:cubicBezTo>
                    <a:pt x="460016" y="92557"/>
                    <a:pt x="476366" y="76223"/>
                    <a:pt x="496534" y="76223"/>
                  </a:cubicBezTo>
                  <a:close/>
                  <a:moveTo>
                    <a:pt x="492748" y="28785"/>
                  </a:moveTo>
                  <a:cubicBezTo>
                    <a:pt x="488914" y="28785"/>
                    <a:pt x="485641" y="31867"/>
                    <a:pt x="485547" y="35695"/>
                  </a:cubicBezTo>
                  <a:lnTo>
                    <a:pt x="485267" y="46434"/>
                  </a:lnTo>
                  <a:cubicBezTo>
                    <a:pt x="476290" y="47929"/>
                    <a:pt x="467593" y="51197"/>
                    <a:pt x="459739" y="56240"/>
                  </a:cubicBezTo>
                  <a:lnTo>
                    <a:pt x="452351" y="48582"/>
                  </a:lnTo>
                  <a:cubicBezTo>
                    <a:pt x="449640" y="45687"/>
                    <a:pt x="445151" y="45594"/>
                    <a:pt x="442252" y="48302"/>
                  </a:cubicBezTo>
                  <a:lnTo>
                    <a:pt x="434304" y="55866"/>
                  </a:lnTo>
                  <a:cubicBezTo>
                    <a:pt x="431405" y="58668"/>
                    <a:pt x="431312" y="63150"/>
                    <a:pt x="434023" y="65951"/>
                  </a:cubicBezTo>
                  <a:lnTo>
                    <a:pt x="441411" y="73609"/>
                  </a:lnTo>
                  <a:cubicBezTo>
                    <a:pt x="435894" y="81266"/>
                    <a:pt x="432153" y="89764"/>
                    <a:pt x="430283" y="98729"/>
                  </a:cubicBezTo>
                  <a:lnTo>
                    <a:pt x="419810" y="98449"/>
                  </a:lnTo>
                  <a:cubicBezTo>
                    <a:pt x="415976" y="98449"/>
                    <a:pt x="412703" y="101624"/>
                    <a:pt x="412610" y="105452"/>
                  </a:cubicBezTo>
                  <a:lnTo>
                    <a:pt x="412236" y="116565"/>
                  </a:lnTo>
                  <a:cubicBezTo>
                    <a:pt x="412236" y="120394"/>
                    <a:pt x="415321" y="123662"/>
                    <a:pt x="419249" y="123755"/>
                  </a:cubicBezTo>
                  <a:lnTo>
                    <a:pt x="429722" y="124036"/>
                  </a:lnTo>
                  <a:cubicBezTo>
                    <a:pt x="431218" y="133094"/>
                    <a:pt x="434397" y="141778"/>
                    <a:pt x="439634" y="149809"/>
                  </a:cubicBezTo>
                  <a:lnTo>
                    <a:pt x="432153" y="157000"/>
                  </a:lnTo>
                  <a:cubicBezTo>
                    <a:pt x="429348" y="159708"/>
                    <a:pt x="429161" y="164190"/>
                    <a:pt x="431966" y="167085"/>
                  </a:cubicBezTo>
                  <a:lnTo>
                    <a:pt x="439541" y="175023"/>
                  </a:lnTo>
                  <a:cubicBezTo>
                    <a:pt x="442252" y="177918"/>
                    <a:pt x="446741" y="178011"/>
                    <a:pt x="449640" y="175303"/>
                  </a:cubicBezTo>
                  <a:lnTo>
                    <a:pt x="457120" y="168112"/>
                  </a:lnTo>
                  <a:cubicBezTo>
                    <a:pt x="464882" y="173529"/>
                    <a:pt x="473485" y="177264"/>
                    <a:pt x="482462" y="179132"/>
                  </a:cubicBezTo>
                  <a:lnTo>
                    <a:pt x="482181" y="189590"/>
                  </a:lnTo>
                  <a:cubicBezTo>
                    <a:pt x="482181" y="193512"/>
                    <a:pt x="485267" y="196688"/>
                    <a:pt x="489194" y="196874"/>
                  </a:cubicBezTo>
                  <a:lnTo>
                    <a:pt x="500135" y="197061"/>
                  </a:lnTo>
                  <a:cubicBezTo>
                    <a:pt x="503969" y="197061"/>
                    <a:pt x="507242" y="193979"/>
                    <a:pt x="507335" y="190151"/>
                  </a:cubicBezTo>
                  <a:lnTo>
                    <a:pt x="507616" y="179692"/>
                  </a:lnTo>
                  <a:cubicBezTo>
                    <a:pt x="516593" y="178198"/>
                    <a:pt x="525476" y="174836"/>
                    <a:pt x="533331" y="169606"/>
                  </a:cubicBezTo>
                  <a:lnTo>
                    <a:pt x="540625" y="177170"/>
                  </a:lnTo>
                  <a:cubicBezTo>
                    <a:pt x="543430" y="180065"/>
                    <a:pt x="547918" y="180159"/>
                    <a:pt x="550724" y="177451"/>
                  </a:cubicBezTo>
                  <a:lnTo>
                    <a:pt x="558766" y="169793"/>
                  </a:lnTo>
                  <a:cubicBezTo>
                    <a:pt x="561571" y="167085"/>
                    <a:pt x="561758" y="162603"/>
                    <a:pt x="558953" y="159708"/>
                  </a:cubicBezTo>
                  <a:lnTo>
                    <a:pt x="551659" y="152050"/>
                  </a:lnTo>
                  <a:cubicBezTo>
                    <a:pt x="557082" y="144300"/>
                    <a:pt x="560729" y="135708"/>
                    <a:pt x="562599" y="126837"/>
                  </a:cubicBezTo>
                  <a:lnTo>
                    <a:pt x="573353" y="127117"/>
                  </a:lnTo>
                  <a:cubicBezTo>
                    <a:pt x="577187" y="127117"/>
                    <a:pt x="580460" y="124036"/>
                    <a:pt x="580553" y="120114"/>
                  </a:cubicBezTo>
                  <a:lnTo>
                    <a:pt x="580834" y="109188"/>
                  </a:lnTo>
                  <a:cubicBezTo>
                    <a:pt x="580834" y="105359"/>
                    <a:pt x="577655" y="102091"/>
                    <a:pt x="573821" y="101997"/>
                  </a:cubicBezTo>
                  <a:lnTo>
                    <a:pt x="562973" y="101717"/>
                  </a:lnTo>
                  <a:cubicBezTo>
                    <a:pt x="561477" y="92846"/>
                    <a:pt x="558111" y="84161"/>
                    <a:pt x="552968" y="76317"/>
                  </a:cubicBezTo>
                  <a:lnTo>
                    <a:pt x="560823" y="68846"/>
                  </a:lnTo>
                  <a:cubicBezTo>
                    <a:pt x="563722" y="66138"/>
                    <a:pt x="563815" y="61656"/>
                    <a:pt x="561103" y="58761"/>
                  </a:cubicBezTo>
                  <a:lnTo>
                    <a:pt x="553529" y="50823"/>
                  </a:lnTo>
                  <a:cubicBezTo>
                    <a:pt x="550724" y="47929"/>
                    <a:pt x="546235" y="47835"/>
                    <a:pt x="543430" y="50543"/>
                  </a:cubicBezTo>
                  <a:lnTo>
                    <a:pt x="535575" y="58014"/>
                  </a:lnTo>
                  <a:cubicBezTo>
                    <a:pt x="527814" y="52691"/>
                    <a:pt x="519304" y="48956"/>
                    <a:pt x="510514" y="47088"/>
                  </a:cubicBezTo>
                  <a:lnTo>
                    <a:pt x="510701" y="36256"/>
                  </a:lnTo>
                  <a:cubicBezTo>
                    <a:pt x="510701" y="32334"/>
                    <a:pt x="507616" y="29159"/>
                    <a:pt x="503782" y="28972"/>
                  </a:cubicBezTo>
                  <a:close/>
                  <a:moveTo>
                    <a:pt x="496663" y="0"/>
                  </a:moveTo>
                  <a:cubicBezTo>
                    <a:pt x="525546" y="0"/>
                    <a:pt x="554418" y="10996"/>
                    <a:pt x="576439" y="32987"/>
                  </a:cubicBezTo>
                  <a:cubicBezTo>
                    <a:pt x="620482" y="77064"/>
                    <a:pt x="620482" y="148409"/>
                    <a:pt x="576439" y="192392"/>
                  </a:cubicBezTo>
                  <a:cubicBezTo>
                    <a:pt x="539315" y="229465"/>
                    <a:pt x="482836" y="235348"/>
                    <a:pt x="439541" y="209948"/>
                  </a:cubicBezTo>
                  <a:lnTo>
                    <a:pt x="439260" y="209668"/>
                  </a:lnTo>
                  <a:cubicBezTo>
                    <a:pt x="422241" y="222461"/>
                    <a:pt x="404007" y="224702"/>
                    <a:pt x="391289" y="222741"/>
                  </a:cubicBezTo>
                  <a:cubicBezTo>
                    <a:pt x="387081" y="222088"/>
                    <a:pt x="386146" y="216391"/>
                    <a:pt x="390074" y="214524"/>
                  </a:cubicBezTo>
                  <a:cubicBezTo>
                    <a:pt x="401669" y="208827"/>
                    <a:pt x="408963" y="197435"/>
                    <a:pt x="413264" y="188283"/>
                  </a:cubicBezTo>
                  <a:lnTo>
                    <a:pt x="412142" y="187256"/>
                  </a:lnTo>
                  <a:cubicBezTo>
                    <a:pt x="372868" y="143086"/>
                    <a:pt x="374458" y="75290"/>
                    <a:pt x="416818" y="32987"/>
                  </a:cubicBezTo>
                  <a:cubicBezTo>
                    <a:pt x="438886" y="10996"/>
                    <a:pt x="467780" y="0"/>
                    <a:pt x="496663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9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水, 户外, 船&#10;&#10;描述已自动生成">
            <a:extLst>
              <a:ext uri="{FF2B5EF4-FFF2-40B4-BE49-F238E27FC236}">
                <a16:creationId xmlns:a16="http://schemas.microsoft.com/office/drawing/2014/main" id="{1F9CDADB-C4EF-4FA6-A406-66B325508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DF9340-44E1-43A7-BAA9-E4A892EB04A3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B31"/>
              </a:gs>
              <a:gs pos="100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2C2206B-89DA-4281-9695-0F7C431B372D}"/>
              </a:ext>
            </a:extLst>
          </p:cNvPr>
          <p:cNvGrpSpPr/>
          <p:nvPr/>
        </p:nvGrpSpPr>
        <p:grpSpPr>
          <a:xfrm>
            <a:off x="701414" y="334946"/>
            <a:ext cx="4308244" cy="758048"/>
            <a:chOff x="7334956" y="334946"/>
            <a:chExt cx="4308244" cy="7580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86E1F4D-9C1E-486F-A92D-98663835CE1C}"/>
                </a:ext>
              </a:extLst>
            </p:cNvPr>
            <p:cNvSpPr txBox="1"/>
            <p:nvPr/>
          </p:nvSpPr>
          <p:spPr>
            <a:xfrm>
              <a:off x="7334956" y="334946"/>
              <a:ext cx="4308244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确立“一个”发展目标</a:t>
              </a: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43D662C-E74E-46ED-A9F4-E7D2F236BA2A}"/>
                </a:ext>
              </a:extLst>
            </p:cNvPr>
            <p:cNvCxnSpPr>
              <a:cxnSpLocks/>
            </p:cNvCxnSpPr>
            <p:nvPr/>
          </p:nvCxnSpPr>
          <p:spPr>
            <a:xfrm>
              <a:off x="7449256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607EA74-7F37-4B9E-8C72-B067A0FC4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42" y="1489243"/>
            <a:ext cx="8557021" cy="48109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DE66943-6BCE-4B25-8BE5-EDA0E441CF4F}"/>
              </a:ext>
            </a:extLst>
          </p:cNvPr>
          <p:cNvGrpSpPr/>
          <p:nvPr/>
        </p:nvGrpSpPr>
        <p:grpSpPr>
          <a:xfrm>
            <a:off x="-2647328" y="2168473"/>
            <a:ext cx="1783591" cy="3614049"/>
            <a:chOff x="1379538" y="1407886"/>
            <a:chExt cx="2023535" cy="4730080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C5A5199-2CB2-462F-8ABB-6CBCC9F32156}"/>
                </a:ext>
              </a:extLst>
            </p:cNvPr>
            <p:cNvSpPr txBox="1"/>
            <p:nvPr/>
          </p:nvSpPr>
          <p:spPr>
            <a:xfrm>
              <a:off x="1384588" y="1494746"/>
              <a:ext cx="1466562" cy="3834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36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美丽城乡建设综合服务商</a:t>
              </a:r>
              <a:endParaRPr lang="zh-CN" altLang="en-US" sz="20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E75A50AB-B0AE-4417-A698-6976D1E1A35C}"/>
                </a:ext>
              </a:extLst>
            </p:cNvPr>
            <p:cNvCxnSpPr/>
            <p:nvPr/>
          </p:nvCxnSpPr>
          <p:spPr>
            <a:xfrm>
              <a:off x="1379538" y="1407886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EA898036-239C-4352-97B2-DE246467B407}"/>
                </a:ext>
              </a:extLst>
            </p:cNvPr>
            <p:cNvCxnSpPr>
              <a:cxnSpLocks/>
            </p:cNvCxnSpPr>
            <p:nvPr/>
          </p:nvCxnSpPr>
          <p:spPr>
            <a:xfrm>
              <a:off x="1379538" y="54363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FA57935C-F312-499E-BE76-96FFF37103C6}"/>
                </a:ext>
              </a:extLst>
            </p:cNvPr>
            <p:cNvCxnSpPr>
              <a:cxnSpLocks/>
            </p:cNvCxnSpPr>
            <p:nvPr/>
          </p:nvCxnSpPr>
          <p:spPr>
            <a:xfrm>
              <a:off x="1379538" y="1407886"/>
              <a:ext cx="0" cy="4028508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67D631DF-2D1A-4BE9-8111-8FCAEEF4D273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50" y="1407886"/>
              <a:ext cx="0" cy="1231879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27F9FF3E-5AF1-409E-A19C-7AC6CF87AB9E}"/>
                </a:ext>
              </a:extLst>
            </p:cNvPr>
            <p:cNvCxnSpPr>
              <a:cxnSpLocks/>
            </p:cNvCxnSpPr>
            <p:nvPr/>
          </p:nvCxnSpPr>
          <p:spPr>
            <a:xfrm>
              <a:off x="2851150" y="4654877"/>
              <a:ext cx="0" cy="781517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41B643A1-A464-44E8-B2EB-340121C54398}"/>
                </a:ext>
              </a:extLst>
            </p:cNvPr>
            <p:cNvGrpSpPr/>
            <p:nvPr/>
          </p:nvGrpSpPr>
          <p:grpSpPr>
            <a:xfrm>
              <a:off x="1554559" y="1585798"/>
              <a:ext cx="169069" cy="169069"/>
              <a:chOff x="1600200" y="1585798"/>
              <a:chExt cx="169069" cy="169069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4CA6AA9B-EB15-404A-9692-FAA14391FC23}"/>
                  </a:ext>
                </a:extLst>
              </p:cNvPr>
              <p:cNvCxnSpPr/>
              <p:nvPr/>
            </p:nvCxnSpPr>
            <p:spPr>
              <a:xfrm>
                <a:off x="1600200" y="1585913"/>
                <a:ext cx="16906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D514CD22-3D7D-47B3-A438-DBE0850DF4D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515665" y="1670333"/>
                <a:ext cx="169069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F16D7405-0295-4438-A896-F1C1F08D7944}"/>
                </a:ext>
              </a:extLst>
            </p:cNvPr>
            <p:cNvCxnSpPr/>
            <p:nvPr/>
          </p:nvCxnSpPr>
          <p:spPr>
            <a:xfrm flipH="1">
              <a:off x="1895665" y="5171150"/>
              <a:ext cx="542931" cy="5429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CC5AAED7-0DE0-4545-BB12-7377B19DCE7D}"/>
                </a:ext>
              </a:extLst>
            </p:cNvPr>
            <p:cNvCxnSpPr/>
            <p:nvPr/>
          </p:nvCxnSpPr>
          <p:spPr>
            <a:xfrm flipH="1">
              <a:off x="1785096" y="4519987"/>
              <a:ext cx="1617977" cy="16179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A9F22D0-A715-49BA-B23C-CEF9314EED92}"/>
              </a:ext>
            </a:extLst>
          </p:cNvPr>
          <p:cNvGrpSpPr/>
          <p:nvPr/>
        </p:nvGrpSpPr>
        <p:grpSpPr>
          <a:xfrm>
            <a:off x="9378951" y="396249"/>
            <a:ext cx="2111635" cy="696745"/>
            <a:chOff x="1006706" y="396249"/>
            <a:chExt cx="2111635" cy="69674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1005053-F1E3-4B66-83D0-0366C065E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9840B0B-F503-4437-A190-88DB97E22ABD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3B18567-FEA3-4C7A-9A4F-5C062B380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13" y="2168473"/>
            <a:ext cx="1999661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6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水, 户外, 船&#10;&#10;描述已自动生成">
            <a:extLst>
              <a:ext uri="{FF2B5EF4-FFF2-40B4-BE49-F238E27FC236}">
                <a16:creationId xmlns:a16="http://schemas.microsoft.com/office/drawing/2014/main" id="{1F9CDADB-C4EF-4FA6-A406-66B325508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DF9340-44E1-43A7-BAA9-E4A892EB04A3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B31"/>
              </a:gs>
              <a:gs pos="100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2C2206B-89DA-4281-9695-0F7C431B372D}"/>
              </a:ext>
            </a:extLst>
          </p:cNvPr>
          <p:cNvGrpSpPr/>
          <p:nvPr/>
        </p:nvGrpSpPr>
        <p:grpSpPr>
          <a:xfrm>
            <a:off x="701414" y="334946"/>
            <a:ext cx="4308244" cy="758048"/>
            <a:chOff x="7334956" y="334946"/>
            <a:chExt cx="4308244" cy="758048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86E1F4D-9C1E-486F-A92D-98663835CE1C}"/>
                </a:ext>
              </a:extLst>
            </p:cNvPr>
            <p:cNvSpPr txBox="1"/>
            <p:nvPr/>
          </p:nvSpPr>
          <p:spPr>
            <a:xfrm>
              <a:off x="7334956" y="334946"/>
              <a:ext cx="4308244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搭建“两大”战略平台</a:t>
              </a: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843D662C-E74E-46ED-A9F4-E7D2F236BA2A}"/>
                </a:ext>
              </a:extLst>
            </p:cNvPr>
            <p:cNvCxnSpPr>
              <a:cxnSpLocks/>
            </p:cNvCxnSpPr>
            <p:nvPr/>
          </p:nvCxnSpPr>
          <p:spPr>
            <a:xfrm>
              <a:off x="7449256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5FCF34D-B6FF-4DDE-B466-8D9E537FFAAA}"/>
              </a:ext>
            </a:extLst>
          </p:cNvPr>
          <p:cNvGrpSpPr/>
          <p:nvPr/>
        </p:nvGrpSpPr>
        <p:grpSpPr>
          <a:xfrm>
            <a:off x="1644712" y="1381549"/>
            <a:ext cx="3555938" cy="4094901"/>
            <a:chOff x="1644712" y="1381549"/>
            <a:chExt cx="3555938" cy="4094901"/>
          </a:xfrm>
        </p:grpSpPr>
        <p:sp>
          <p:nvSpPr>
            <p:cNvPr id="56" name="六边形 55">
              <a:extLst>
                <a:ext uri="{FF2B5EF4-FFF2-40B4-BE49-F238E27FC236}">
                  <a16:creationId xmlns:a16="http://schemas.microsoft.com/office/drawing/2014/main" id="{E1701C1F-29A0-4238-9BC4-82D447D6A540}"/>
                </a:ext>
              </a:extLst>
            </p:cNvPr>
            <p:cNvSpPr/>
            <p:nvPr/>
          </p:nvSpPr>
          <p:spPr>
            <a:xfrm rot="5400000">
              <a:off x="2250184" y="1547157"/>
              <a:ext cx="2253996" cy="1922780"/>
            </a:xfrm>
            <a:prstGeom prst="hexagon">
              <a:avLst/>
            </a:prstGeom>
            <a:gradFill flip="none" rotWithShape="0">
              <a:gsLst>
                <a:gs pos="3900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菱形 52">
              <a:extLst>
                <a:ext uri="{FF2B5EF4-FFF2-40B4-BE49-F238E27FC236}">
                  <a16:creationId xmlns:a16="http://schemas.microsoft.com/office/drawing/2014/main" id="{569EAD8B-5E64-4DC7-9913-84CFE5F6CC90}"/>
                </a:ext>
              </a:extLst>
            </p:cNvPr>
            <p:cNvSpPr/>
            <p:nvPr/>
          </p:nvSpPr>
          <p:spPr>
            <a:xfrm>
              <a:off x="2278302" y="2774955"/>
              <a:ext cx="2205050" cy="1132393"/>
            </a:xfrm>
            <a:prstGeom prst="diamond">
              <a:avLst/>
            </a:prstGeom>
            <a:noFill/>
            <a:ln w="6350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菱形 54">
              <a:extLst>
                <a:ext uri="{FF2B5EF4-FFF2-40B4-BE49-F238E27FC236}">
                  <a16:creationId xmlns:a16="http://schemas.microsoft.com/office/drawing/2014/main" id="{1B9CF873-5A01-424E-AAB8-2CF8F5D346D2}"/>
                </a:ext>
              </a:extLst>
            </p:cNvPr>
            <p:cNvSpPr/>
            <p:nvPr/>
          </p:nvSpPr>
          <p:spPr>
            <a:xfrm>
              <a:off x="2278302" y="2585210"/>
              <a:ext cx="2205050" cy="1132393"/>
            </a:xfrm>
            <a:prstGeom prst="diamond">
              <a:avLst/>
            </a:pr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1CF4EAD-3E04-41DE-A7D4-8B0AFD07FA67}"/>
                </a:ext>
              </a:extLst>
            </p:cNvPr>
            <p:cNvSpPr/>
            <p:nvPr/>
          </p:nvSpPr>
          <p:spPr>
            <a:xfrm>
              <a:off x="2669296" y="2592577"/>
              <a:ext cx="1415772" cy="830997"/>
            </a:xfrm>
            <a:prstGeom prst="rect">
              <a:avLst/>
            </a:prstGeom>
            <a:scene3d>
              <a:camera prst="perspectiveRelaxedModerately"/>
              <a:lightRig rig="flat" dir="t"/>
            </a:scene3d>
            <a:sp3d extrusionH="127000"/>
          </p:spPr>
          <p:txBody>
            <a:bodyPr wrap="none">
              <a:spAutoFit/>
              <a:sp3d extrusionH="63500" prstMaterial="matte">
                <a:extrusionClr>
                  <a:schemeClr val="accent1"/>
                </a:extrusionClr>
              </a:sp3d>
            </a:bodyPr>
            <a:lstStyle/>
            <a:p>
              <a:pPr lvl="0" algn="ctr">
                <a:defRPr/>
              </a:pPr>
              <a:r>
                <a:rPr lang="zh-CN" altLang="en-US" sz="2400" b="1" dirty="0">
                  <a:ln w="0">
                    <a:noFill/>
                  </a:ln>
                  <a:solidFill>
                    <a:prstClr val="white"/>
                  </a:solidFill>
                  <a:latin typeface="微软雅黑"/>
                  <a:ea typeface="微软雅黑"/>
                </a:rPr>
                <a:t>资源整合</a:t>
              </a:r>
              <a:endParaRPr lang="en-US" altLang="zh-CN" sz="2400" b="1" dirty="0">
                <a:ln w="0">
                  <a:noFill/>
                </a:ln>
                <a:solidFill>
                  <a:prstClr val="white"/>
                </a:solidFill>
                <a:latin typeface="微软雅黑"/>
                <a:ea typeface="微软雅黑"/>
              </a:endParaRPr>
            </a:p>
            <a:p>
              <a:pPr lvl="0" algn="ctr"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 w="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合作平台</a:t>
              </a: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24786003-557C-499A-A55F-B41E43BCCCB0}"/>
                </a:ext>
              </a:extLst>
            </p:cNvPr>
            <p:cNvSpPr/>
            <p:nvPr/>
          </p:nvSpPr>
          <p:spPr>
            <a:xfrm>
              <a:off x="3797400" y="3429828"/>
              <a:ext cx="721360" cy="7213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04A0FAAE-564F-4587-8A3A-ABBE611C760C}"/>
                </a:ext>
              </a:extLst>
            </p:cNvPr>
            <p:cNvSpPr txBox="1"/>
            <p:nvPr/>
          </p:nvSpPr>
          <p:spPr>
            <a:xfrm>
              <a:off x="3797397" y="36035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NO.1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03CD5860-CFE5-481B-9B81-3A8EA686722F}"/>
                </a:ext>
              </a:extLst>
            </p:cNvPr>
            <p:cNvSpPr/>
            <p:nvPr/>
          </p:nvSpPr>
          <p:spPr>
            <a:xfrm>
              <a:off x="1644712" y="4515161"/>
              <a:ext cx="3555938" cy="961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+mn-ea"/>
                </a:rPr>
                <a:t>构建“智库</a:t>
              </a:r>
              <a:r>
                <a:rPr lang="en-US" altLang="zh-CN" sz="2000" dirty="0">
                  <a:solidFill>
                    <a:prstClr val="white"/>
                  </a:solidFill>
                  <a:latin typeface="+mn-ea"/>
                </a:rPr>
                <a:t>+</a:t>
              </a:r>
              <a:r>
                <a:rPr lang="zh-CN" altLang="en-US" sz="2000" dirty="0">
                  <a:solidFill>
                    <a:prstClr val="white"/>
                  </a:solidFill>
                  <a:latin typeface="+mn-ea"/>
                </a:rPr>
                <a:t>平台</a:t>
              </a:r>
              <a:r>
                <a:rPr lang="en-US" altLang="zh-CN" sz="2000" dirty="0">
                  <a:solidFill>
                    <a:prstClr val="white"/>
                  </a:solidFill>
                  <a:latin typeface="+mn-ea"/>
                </a:rPr>
                <a:t>+</a:t>
              </a:r>
              <a:r>
                <a:rPr lang="zh-CN" altLang="en-US" sz="2000" dirty="0">
                  <a:solidFill>
                    <a:prstClr val="white"/>
                  </a:solidFill>
                  <a:latin typeface="+mn-ea"/>
                </a:rPr>
                <a:t>资本</a:t>
              </a:r>
              <a:r>
                <a:rPr lang="en-US" altLang="zh-CN" sz="2000" dirty="0">
                  <a:solidFill>
                    <a:prstClr val="white"/>
                  </a:solidFill>
                  <a:latin typeface="+mn-ea"/>
                </a:rPr>
                <a:t>+X”</a:t>
              </a:r>
              <a:r>
                <a:rPr lang="zh-CN" altLang="en-US" sz="2000" dirty="0">
                  <a:solidFill>
                    <a:prstClr val="white"/>
                  </a:solidFill>
                  <a:latin typeface="+mn-ea"/>
                </a:rPr>
                <a:t>的合作共赢战略合作伙伴体系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76D4C7B-1943-4DE6-95C8-2A1EE87C518D}"/>
              </a:ext>
            </a:extLst>
          </p:cNvPr>
          <p:cNvGrpSpPr/>
          <p:nvPr/>
        </p:nvGrpSpPr>
        <p:grpSpPr>
          <a:xfrm>
            <a:off x="6321802" y="1381549"/>
            <a:ext cx="4804036" cy="4094901"/>
            <a:chOff x="6321802" y="1381549"/>
            <a:chExt cx="4804036" cy="4094901"/>
          </a:xfrm>
        </p:grpSpPr>
        <p:sp>
          <p:nvSpPr>
            <p:cNvPr id="87" name="菱形 86">
              <a:extLst>
                <a:ext uri="{FF2B5EF4-FFF2-40B4-BE49-F238E27FC236}">
                  <a16:creationId xmlns:a16="http://schemas.microsoft.com/office/drawing/2014/main" id="{FC335FBF-3EFD-42A5-B489-4E2C479BD706}"/>
                </a:ext>
              </a:extLst>
            </p:cNvPr>
            <p:cNvSpPr/>
            <p:nvPr/>
          </p:nvSpPr>
          <p:spPr>
            <a:xfrm>
              <a:off x="7624940" y="2774955"/>
              <a:ext cx="2205050" cy="1132393"/>
            </a:xfrm>
            <a:prstGeom prst="diamond">
              <a:avLst/>
            </a:prstGeom>
            <a:noFill/>
            <a:ln w="6350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8" name="菱形 87">
              <a:extLst>
                <a:ext uri="{FF2B5EF4-FFF2-40B4-BE49-F238E27FC236}">
                  <a16:creationId xmlns:a16="http://schemas.microsoft.com/office/drawing/2014/main" id="{F61E2EC4-5E7F-450F-A446-E14CC7F6988E}"/>
                </a:ext>
              </a:extLst>
            </p:cNvPr>
            <p:cNvSpPr/>
            <p:nvPr/>
          </p:nvSpPr>
          <p:spPr>
            <a:xfrm>
              <a:off x="7770864" y="2661920"/>
              <a:ext cx="1913201" cy="982515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9" name="菱形 88">
              <a:extLst>
                <a:ext uri="{FF2B5EF4-FFF2-40B4-BE49-F238E27FC236}">
                  <a16:creationId xmlns:a16="http://schemas.microsoft.com/office/drawing/2014/main" id="{A67ACB4E-D797-40BC-B12D-0409101EE926}"/>
                </a:ext>
              </a:extLst>
            </p:cNvPr>
            <p:cNvSpPr/>
            <p:nvPr/>
          </p:nvSpPr>
          <p:spPr>
            <a:xfrm>
              <a:off x="7624940" y="2585210"/>
              <a:ext cx="2205050" cy="1132393"/>
            </a:xfrm>
            <a:prstGeom prst="diamond">
              <a:avLst/>
            </a:prstGeom>
            <a:noFill/>
            <a:ln w="63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0" name="六边形 89">
              <a:extLst>
                <a:ext uri="{FF2B5EF4-FFF2-40B4-BE49-F238E27FC236}">
                  <a16:creationId xmlns:a16="http://schemas.microsoft.com/office/drawing/2014/main" id="{90AFF69F-08AD-4E92-9DD1-0CF92AFC5F82}"/>
                </a:ext>
              </a:extLst>
            </p:cNvPr>
            <p:cNvSpPr/>
            <p:nvPr/>
          </p:nvSpPr>
          <p:spPr>
            <a:xfrm rot="5400000">
              <a:off x="7596822" y="1547157"/>
              <a:ext cx="2253996" cy="1922780"/>
            </a:xfrm>
            <a:prstGeom prst="hexagon">
              <a:avLst/>
            </a:prstGeom>
            <a:gradFill flip="none" rotWithShape="0">
              <a:gsLst>
                <a:gs pos="39000">
                  <a:schemeClr val="accent3"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A7ACC260-1393-4AB7-9DAC-236F464C1434}"/>
                </a:ext>
              </a:extLst>
            </p:cNvPr>
            <p:cNvSpPr/>
            <p:nvPr/>
          </p:nvSpPr>
          <p:spPr>
            <a:xfrm>
              <a:off x="8015935" y="2592577"/>
              <a:ext cx="1415772" cy="830997"/>
            </a:xfrm>
            <a:prstGeom prst="rect">
              <a:avLst/>
            </a:prstGeom>
            <a:scene3d>
              <a:camera prst="perspectiveRelaxedModerately"/>
              <a:lightRig rig="flat" dir="t"/>
            </a:scene3d>
            <a:sp3d extrusionH="127000"/>
          </p:spPr>
          <p:txBody>
            <a:bodyPr wrap="none">
              <a:spAutoFit/>
              <a:sp3d extrusionH="63500" prstMaterial="matte">
                <a:extrusionClr>
                  <a:schemeClr val="accent1"/>
                </a:extrusionClr>
              </a:sp3d>
            </a:bodyPr>
            <a:lstStyle/>
            <a:p>
              <a:pPr lvl="0" algn="ctr">
                <a:defRPr/>
              </a:pPr>
              <a:r>
                <a:rPr lang="zh-CN" altLang="en-US" sz="2400" b="1" dirty="0">
                  <a:ln w="0">
                    <a:noFill/>
                  </a:ln>
                  <a:solidFill>
                    <a:prstClr val="white"/>
                  </a:solidFill>
                  <a:latin typeface="微软雅黑"/>
                </a:rPr>
                <a:t>跨界融合</a:t>
              </a:r>
              <a:endParaRPr lang="en-US" altLang="zh-CN" sz="2400" b="1" dirty="0">
                <a:ln w="0">
                  <a:noFill/>
                </a:ln>
                <a:solidFill>
                  <a:prstClr val="white"/>
                </a:solidFill>
                <a:latin typeface="微软雅黑"/>
              </a:endParaRPr>
            </a:p>
            <a:p>
              <a:pPr lvl="0" algn="ctr">
                <a:defRPr/>
              </a:pPr>
              <a:r>
                <a:rPr lang="zh-CN" altLang="en-US" sz="2400" b="1" dirty="0">
                  <a:ln w="0">
                    <a:noFill/>
                  </a:ln>
                  <a:solidFill>
                    <a:prstClr val="white"/>
                  </a:solidFill>
                  <a:latin typeface="微软雅黑"/>
                  <a:ea typeface="微软雅黑"/>
                </a:rPr>
                <a:t>专业</a:t>
              </a:r>
              <a:r>
                <a:rPr kumimoji="0" lang="zh-CN" altLang="en-US" sz="2400" b="1" i="0" u="none" strike="noStrike" kern="1200" cap="none" spc="0" normalizeH="0" baseline="0" noProof="0" dirty="0">
                  <a:ln w="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平台</a:t>
              </a:r>
            </a:p>
          </p:txBody>
        </p: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BC421041-F273-4A5E-A9AB-3C27CD1A1811}"/>
                </a:ext>
              </a:extLst>
            </p:cNvPr>
            <p:cNvSpPr/>
            <p:nvPr/>
          </p:nvSpPr>
          <p:spPr>
            <a:xfrm>
              <a:off x="9144038" y="3429828"/>
              <a:ext cx="721360" cy="7213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alpha val="0"/>
                  </a:schemeClr>
                </a:gs>
                <a:gs pos="100000">
                  <a:schemeClr val="accent3">
                    <a:alpha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79C3EFEF-9A64-4ACA-95B3-48D017A0DCA5}"/>
                </a:ext>
              </a:extLst>
            </p:cNvPr>
            <p:cNvSpPr txBox="1"/>
            <p:nvPr/>
          </p:nvSpPr>
          <p:spPr>
            <a:xfrm>
              <a:off x="9144035" y="360350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NO.2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3C2DF163-5C82-431C-A762-A2F4D61C344D}"/>
                </a:ext>
              </a:extLst>
            </p:cNvPr>
            <p:cNvSpPr/>
            <p:nvPr/>
          </p:nvSpPr>
          <p:spPr>
            <a:xfrm>
              <a:off x="6321802" y="4515161"/>
              <a:ext cx="4804036" cy="961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+mn-ea"/>
                </a:rPr>
                <a:t>构建跨界融合的一站式服务体系，为区域综合开发提供全产业链综合解决方案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DB0066E-4BD5-459B-B743-1AC62C584CB0}"/>
              </a:ext>
            </a:extLst>
          </p:cNvPr>
          <p:cNvGrpSpPr/>
          <p:nvPr/>
        </p:nvGrpSpPr>
        <p:grpSpPr>
          <a:xfrm>
            <a:off x="9378951" y="396249"/>
            <a:ext cx="2111635" cy="696745"/>
            <a:chOff x="1006706" y="396249"/>
            <a:chExt cx="2111635" cy="69674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93F24125-8FF4-44B9-A0D9-B3B755A71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2380320-3849-442B-B29B-1C71A16D77EE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0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水, 户外, 船&#10;&#10;描述已自动生成">
            <a:extLst>
              <a:ext uri="{FF2B5EF4-FFF2-40B4-BE49-F238E27FC236}">
                <a16:creationId xmlns:a16="http://schemas.microsoft.com/office/drawing/2014/main" id="{1F9CDADB-C4EF-4FA6-A406-66B325508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DF9340-44E1-43A7-BAA9-E4A892EB04A3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B31"/>
              </a:gs>
              <a:gs pos="100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0AD19D7-B552-46F5-BE9F-4482FF9EED1F}"/>
              </a:ext>
            </a:extLst>
          </p:cNvPr>
          <p:cNvGrpSpPr/>
          <p:nvPr/>
        </p:nvGrpSpPr>
        <p:grpSpPr>
          <a:xfrm>
            <a:off x="870598" y="2257766"/>
            <a:ext cx="2556005" cy="3327805"/>
            <a:chOff x="870598" y="2257766"/>
            <a:chExt cx="2556005" cy="3327805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E724EFF1-EA0F-4D6C-8C75-AFA3CEDE7A7E}"/>
                </a:ext>
              </a:extLst>
            </p:cNvPr>
            <p:cNvSpPr/>
            <p:nvPr/>
          </p:nvSpPr>
          <p:spPr>
            <a:xfrm>
              <a:off x="1436602" y="229074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F9E6C51-E260-4DF2-AE38-D3E15904150D}"/>
                </a:ext>
              </a:extLst>
            </p:cNvPr>
            <p:cNvSpPr txBox="1"/>
            <p:nvPr/>
          </p:nvSpPr>
          <p:spPr>
            <a:xfrm>
              <a:off x="870598" y="4179545"/>
              <a:ext cx="2556005" cy="1406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从以水利为主向多专业跨界融合发展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8807542C-50CA-4147-A63E-C615AD4D5AF4}"/>
                </a:ext>
              </a:extLst>
            </p:cNvPr>
            <p:cNvSpPr/>
            <p:nvPr/>
          </p:nvSpPr>
          <p:spPr>
            <a:xfrm>
              <a:off x="1532424" y="225776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1AA3080A-01FB-4B35-B4DA-CFAD6CA821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6384" y="2708786"/>
              <a:ext cx="620318" cy="729929"/>
            </a:xfrm>
            <a:custGeom>
              <a:avLst/>
              <a:gdLst>
                <a:gd name="T0" fmla="*/ 142 w 285"/>
                <a:gd name="T1" fmla="*/ 336 h 336"/>
                <a:gd name="T2" fmla="*/ 141 w 285"/>
                <a:gd name="T3" fmla="*/ 335 h 336"/>
                <a:gd name="T4" fmla="*/ 79 w 285"/>
                <a:gd name="T5" fmla="*/ 274 h 336"/>
                <a:gd name="T6" fmla="*/ 78 w 285"/>
                <a:gd name="T7" fmla="*/ 271 h 336"/>
                <a:gd name="T8" fmla="*/ 80 w 285"/>
                <a:gd name="T9" fmla="*/ 270 h 336"/>
                <a:gd name="T10" fmla="*/ 120 w 285"/>
                <a:gd name="T11" fmla="*/ 270 h 336"/>
                <a:gd name="T12" fmla="*/ 120 w 285"/>
                <a:gd name="T13" fmla="*/ 153 h 336"/>
                <a:gd name="T14" fmla="*/ 31 w 285"/>
                <a:gd name="T15" fmla="*/ 64 h 336"/>
                <a:gd name="T16" fmla="*/ 3 w 285"/>
                <a:gd name="T17" fmla="*/ 91 h 336"/>
                <a:gd name="T18" fmla="*/ 1 w 285"/>
                <a:gd name="T19" fmla="*/ 91 h 336"/>
                <a:gd name="T20" fmla="*/ 0 w 285"/>
                <a:gd name="T21" fmla="*/ 89 h 336"/>
                <a:gd name="T22" fmla="*/ 0 w 285"/>
                <a:gd name="T23" fmla="*/ 2 h 336"/>
                <a:gd name="T24" fmla="*/ 2 w 285"/>
                <a:gd name="T25" fmla="*/ 0 h 336"/>
                <a:gd name="T26" fmla="*/ 89 w 285"/>
                <a:gd name="T27" fmla="*/ 0 h 336"/>
                <a:gd name="T28" fmla="*/ 89 w 285"/>
                <a:gd name="T29" fmla="*/ 0 h 336"/>
                <a:gd name="T30" fmla="*/ 91 w 285"/>
                <a:gd name="T31" fmla="*/ 1 h 336"/>
                <a:gd name="T32" fmla="*/ 90 w 285"/>
                <a:gd name="T33" fmla="*/ 4 h 336"/>
                <a:gd name="T34" fmla="*/ 63 w 285"/>
                <a:gd name="T35" fmla="*/ 31 h 336"/>
                <a:gd name="T36" fmla="*/ 142 w 285"/>
                <a:gd name="T37" fmla="*/ 111 h 336"/>
                <a:gd name="T38" fmla="*/ 221 w 285"/>
                <a:gd name="T39" fmla="*/ 31 h 336"/>
                <a:gd name="T40" fmla="*/ 194 w 285"/>
                <a:gd name="T41" fmla="*/ 4 h 336"/>
                <a:gd name="T42" fmla="*/ 193 w 285"/>
                <a:gd name="T43" fmla="*/ 2 h 336"/>
                <a:gd name="T44" fmla="*/ 195 w 285"/>
                <a:gd name="T45" fmla="*/ 0 h 336"/>
                <a:gd name="T46" fmla="*/ 195 w 285"/>
                <a:gd name="T47" fmla="*/ 0 h 336"/>
                <a:gd name="T48" fmla="*/ 282 w 285"/>
                <a:gd name="T49" fmla="*/ 0 h 336"/>
                <a:gd name="T50" fmla="*/ 284 w 285"/>
                <a:gd name="T51" fmla="*/ 3 h 336"/>
                <a:gd name="T52" fmla="*/ 285 w 285"/>
                <a:gd name="T53" fmla="*/ 89 h 336"/>
                <a:gd name="T54" fmla="*/ 283 w 285"/>
                <a:gd name="T55" fmla="*/ 92 h 336"/>
                <a:gd name="T56" fmla="*/ 281 w 285"/>
                <a:gd name="T57" fmla="*/ 91 h 336"/>
                <a:gd name="T58" fmla="*/ 253 w 285"/>
                <a:gd name="T59" fmla="*/ 63 h 336"/>
                <a:gd name="T60" fmla="*/ 166 w 285"/>
                <a:gd name="T61" fmla="*/ 151 h 336"/>
                <a:gd name="T62" fmla="*/ 166 w 285"/>
                <a:gd name="T63" fmla="*/ 270 h 336"/>
                <a:gd name="T64" fmla="*/ 204 w 285"/>
                <a:gd name="T65" fmla="*/ 270 h 336"/>
                <a:gd name="T66" fmla="*/ 206 w 285"/>
                <a:gd name="T67" fmla="*/ 271 h 336"/>
                <a:gd name="T68" fmla="*/ 206 w 285"/>
                <a:gd name="T69" fmla="*/ 274 h 336"/>
                <a:gd name="T70" fmla="*/ 144 w 285"/>
                <a:gd name="T71" fmla="*/ 336 h 336"/>
                <a:gd name="T72" fmla="*/ 142 w 285"/>
                <a:gd name="T7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5" h="336">
                  <a:moveTo>
                    <a:pt x="142" y="336"/>
                  </a:moveTo>
                  <a:cubicBezTo>
                    <a:pt x="142" y="336"/>
                    <a:pt x="141" y="336"/>
                    <a:pt x="141" y="335"/>
                  </a:cubicBezTo>
                  <a:lnTo>
                    <a:pt x="79" y="274"/>
                  </a:lnTo>
                  <a:cubicBezTo>
                    <a:pt x="78" y="273"/>
                    <a:pt x="78" y="272"/>
                    <a:pt x="78" y="271"/>
                  </a:cubicBezTo>
                  <a:cubicBezTo>
                    <a:pt x="79" y="271"/>
                    <a:pt x="80" y="270"/>
                    <a:pt x="80" y="270"/>
                  </a:cubicBezTo>
                  <a:lnTo>
                    <a:pt x="120" y="270"/>
                  </a:lnTo>
                  <a:lnTo>
                    <a:pt x="120" y="153"/>
                  </a:lnTo>
                  <a:lnTo>
                    <a:pt x="31" y="64"/>
                  </a:lnTo>
                  <a:lnTo>
                    <a:pt x="3" y="91"/>
                  </a:lnTo>
                  <a:cubicBezTo>
                    <a:pt x="3" y="91"/>
                    <a:pt x="2" y="92"/>
                    <a:pt x="1" y="91"/>
                  </a:cubicBezTo>
                  <a:cubicBezTo>
                    <a:pt x="0" y="91"/>
                    <a:pt x="0" y="90"/>
                    <a:pt x="0" y="89"/>
                  </a:cubicBezTo>
                  <a:lnTo>
                    <a:pt x="0" y="2"/>
                  </a:lnTo>
                  <a:cubicBezTo>
                    <a:pt x="0" y="1"/>
                    <a:pt x="1" y="0"/>
                    <a:pt x="2" y="0"/>
                  </a:cubicBezTo>
                  <a:lnTo>
                    <a:pt x="89" y="0"/>
                  </a:lnTo>
                  <a:lnTo>
                    <a:pt x="89" y="0"/>
                  </a:lnTo>
                  <a:cubicBezTo>
                    <a:pt x="90" y="0"/>
                    <a:pt x="90" y="1"/>
                    <a:pt x="91" y="1"/>
                  </a:cubicBezTo>
                  <a:cubicBezTo>
                    <a:pt x="91" y="2"/>
                    <a:pt x="91" y="3"/>
                    <a:pt x="90" y="4"/>
                  </a:cubicBezTo>
                  <a:lnTo>
                    <a:pt x="63" y="31"/>
                  </a:lnTo>
                  <a:lnTo>
                    <a:pt x="142" y="111"/>
                  </a:lnTo>
                  <a:lnTo>
                    <a:pt x="221" y="31"/>
                  </a:lnTo>
                  <a:lnTo>
                    <a:pt x="194" y="4"/>
                  </a:lnTo>
                  <a:cubicBezTo>
                    <a:pt x="193" y="3"/>
                    <a:pt x="193" y="2"/>
                    <a:pt x="193" y="2"/>
                  </a:cubicBezTo>
                  <a:cubicBezTo>
                    <a:pt x="194" y="1"/>
                    <a:pt x="194" y="0"/>
                    <a:pt x="195" y="0"/>
                  </a:cubicBezTo>
                  <a:lnTo>
                    <a:pt x="195" y="0"/>
                  </a:lnTo>
                  <a:lnTo>
                    <a:pt x="282" y="0"/>
                  </a:lnTo>
                  <a:cubicBezTo>
                    <a:pt x="283" y="0"/>
                    <a:pt x="284" y="1"/>
                    <a:pt x="284" y="3"/>
                  </a:cubicBezTo>
                  <a:lnTo>
                    <a:pt x="285" y="89"/>
                  </a:lnTo>
                  <a:cubicBezTo>
                    <a:pt x="285" y="90"/>
                    <a:pt x="284" y="91"/>
                    <a:pt x="283" y="92"/>
                  </a:cubicBezTo>
                  <a:cubicBezTo>
                    <a:pt x="282" y="92"/>
                    <a:pt x="281" y="92"/>
                    <a:pt x="281" y="91"/>
                  </a:cubicBezTo>
                  <a:lnTo>
                    <a:pt x="253" y="63"/>
                  </a:lnTo>
                  <a:lnTo>
                    <a:pt x="166" y="151"/>
                  </a:lnTo>
                  <a:lnTo>
                    <a:pt x="166" y="270"/>
                  </a:lnTo>
                  <a:lnTo>
                    <a:pt x="204" y="270"/>
                  </a:lnTo>
                  <a:cubicBezTo>
                    <a:pt x="205" y="270"/>
                    <a:pt x="206" y="271"/>
                    <a:pt x="206" y="271"/>
                  </a:cubicBezTo>
                  <a:cubicBezTo>
                    <a:pt x="207" y="272"/>
                    <a:pt x="206" y="273"/>
                    <a:pt x="206" y="274"/>
                  </a:cubicBezTo>
                  <a:lnTo>
                    <a:pt x="144" y="336"/>
                  </a:lnTo>
                  <a:cubicBezTo>
                    <a:pt x="144" y="336"/>
                    <a:pt x="143" y="336"/>
                    <a:pt x="142" y="336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AA957DDA-E08D-489A-84E4-CF8C8E23C5DC}"/>
              </a:ext>
            </a:extLst>
          </p:cNvPr>
          <p:cNvCxnSpPr/>
          <p:nvPr/>
        </p:nvCxnSpPr>
        <p:spPr>
          <a:xfrm flipH="1">
            <a:off x="3886666" y="2745481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17FA65C6-8CDE-4A6A-8A5A-3E3BEB19633C}"/>
              </a:ext>
            </a:extLst>
          </p:cNvPr>
          <p:cNvCxnSpPr/>
          <p:nvPr/>
        </p:nvCxnSpPr>
        <p:spPr>
          <a:xfrm flipH="1">
            <a:off x="8098482" y="2660054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4B7C1317-4673-4A2B-863F-8126105B80A3}"/>
              </a:ext>
            </a:extLst>
          </p:cNvPr>
          <p:cNvGrpSpPr/>
          <p:nvPr/>
        </p:nvGrpSpPr>
        <p:grpSpPr>
          <a:xfrm>
            <a:off x="4827875" y="2257766"/>
            <a:ext cx="2556005" cy="3327805"/>
            <a:chOff x="4827875" y="2257766"/>
            <a:chExt cx="2556005" cy="3327805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ECB35A93-0263-4BF6-A154-6AB9040DB9D3}"/>
                </a:ext>
              </a:extLst>
            </p:cNvPr>
            <p:cNvSpPr/>
            <p:nvPr/>
          </p:nvSpPr>
          <p:spPr>
            <a:xfrm>
              <a:off x="5329209" y="231736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F42ECB6-B186-40BA-8E82-4879973C9FC8}"/>
                </a:ext>
              </a:extLst>
            </p:cNvPr>
            <p:cNvSpPr/>
            <p:nvPr/>
          </p:nvSpPr>
          <p:spPr>
            <a:xfrm>
              <a:off x="5423704" y="225776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D6940F07-44DC-4F18-868C-52DED20854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7359" y="2706429"/>
              <a:ext cx="697282" cy="674182"/>
            </a:xfrm>
            <a:custGeom>
              <a:avLst/>
              <a:gdLst>
                <a:gd name="T0" fmla="*/ 1738 w 2877"/>
                <a:gd name="T1" fmla="*/ 2416 h 2791"/>
                <a:gd name="T2" fmla="*/ 1543 w 2877"/>
                <a:gd name="T3" fmla="*/ 1824 h 2791"/>
                <a:gd name="T4" fmla="*/ 1087 w 2877"/>
                <a:gd name="T5" fmla="*/ 2192 h 2791"/>
                <a:gd name="T6" fmla="*/ 787 w 2877"/>
                <a:gd name="T7" fmla="*/ 2791 h 2791"/>
                <a:gd name="T8" fmla="*/ 787 w 2877"/>
                <a:gd name="T9" fmla="*/ 2042 h 2791"/>
                <a:gd name="T10" fmla="*/ 1136 w 2877"/>
                <a:gd name="T11" fmla="*/ 1678 h 2791"/>
                <a:gd name="T12" fmla="*/ 680 w 2877"/>
                <a:gd name="T13" fmla="*/ 1378 h 2791"/>
                <a:gd name="T14" fmla="*/ 0 w 2877"/>
                <a:gd name="T15" fmla="*/ 1162 h 2791"/>
                <a:gd name="T16" fmla="*/ 748 w 2877"/>
                <a:gd name="T17" fmla="*/ 1139 h 2791"/>
                <a:gd name="T18" fmla="*/ 1316 w 2877"/>
                <a:gd name="T19" fmla="*/ 1111 h 2791"/>
                <a:gd name="T20" fmla="*/ 1078 w 2877"/>
                <a:gd name="T21" fmla="*/ 374 h 2791"/>
                <a:gd name="T22" fmla="*/ 1827 w 2877"/>
                <a:gd name="T23" fmla="*/ 374 h 2791"/>
                <a:gd name="T24" fmla="*/ 1565 w 2877"/>
                <a:gd name="T25" fmla="*/ 1110 h 2791"/>
                <a:gd name="T26" fmla="*/ 2129 w 2877"/>
                <a:gd name="T27" fmla="*/ 1134 h 2791"/>
                <a:gd name="T28" fmla="*/ 2767 w 2877"/>
                <a:gd name="T29" fmla="*/ 897 h 2791"/>
                <a:gd name="T30" fmla="*/ 2503 w 2877"/>
                <a:gd name="T31" fmla="*/ 1536 h 2791"/>
                <a:gd name="T32" fmla="*/ 1816 w 2877"/>
                <a:gd name="T33" fmla="*/ 1480 h 2791"/>
                <a:gd name="T34" fmla="*/ 2010 w 2877"/>
                <a:gd name="T35" fmla="*/ 2056 h 2791"/>
                <a:gd name="T36" fmla="*/ 2486 w 2877"/>
                <a:gd name="T37" fmla="*/ 2416 h 2791"/>
                <a:gd name="T38" fmla="*/ 1569 w 2877"/>
                <a:gd name="T39" fmla="*/ 1745 h 2791"/>
                <a:gd name="T40" fmla="*/ 1874 w 2877"/>
                <a:gd name="T41" fmla="*/ 2221 h 2791"/>
                <a:gd name="T42" fmla="*/ 2112 w 2877"/>
                <a:gd name="T43" fmla="*/ 2724 h 2791"/>
                <a:gd name="T44" fmla="*/ 2112 w 2877"/>
                <a:gd name="T45" fmla="*/ 2109 h 2791"/>
                <a:gd name="T46" fmla="*/ 1984 w 2877"/>
                <a:gd name="T47" fmla="*/ 2135 h 2791"/>
                <a:gd name="T48" fmla="*/ 1680 w 2877"/>
                <a:gd name="T49" fmla="*/ 1659 h 2791"/>
                <a:gd name="T50" fmla="*/ 1749 w 2877"/>
                <a:gd name="T51" fmla="*/ 1429 h 2791"/>
                <a:gd name="T52" fmla="*/ 2238 w 2877"/>
                <a:gd name="T53" fmla="*/ 1319 h 2791"/>
                <a:gd name="T54" fmla="*/ 2810 w 2877"/>
                <a:gd name="T55" fmla="*/ 1162 h 2791"/>
                <a:gd name="T56" fmla="*/ 2503 w 2877"/>
                <a:gd name="T57" fmla="*/ 854 h 2791"/>
                <a:gd name="T58" fmla="*/ 2195 w 2877"/>
                <a:gd name="T59" fmla="*/ 1185 h 2791"/>
                <a:gd name="T60" fmla="*/ 1702 w 2877"/>
                <a:gd name="T61" fmla="*/ 1298 h 2791"/>
                <a:gd name="T62" fmla="*/ 1498 w 2877"/>
                <a:gd name="T63" fmla="*/ 1160 h 2791"/>
                <a:gd name="T64" fmla="*/ 1527 w 2877"/>
                <a:gd name="T65" fmla="*/ 673 h 2791"/>
                <a:gd name="T66" fmla="*/ 1452 w 2877"/>
                <a:gd name="T67" fmla="*/ 67 h 2791"/>
                <a:gd name="T68" fmla="*/ 1363 w 2877"/>
                <a:gd name="T69" fmla="*/ 669 h 2791"/>
                <a:gd name="T70" fmla="*/ 1382 w 2877"/>
                <a:gd name="T71" fmla="*/ 1161 h 2791"/>
                <a:gd name="T72" fmla="*/ 1179 w 2877"/>
                <a:gd name="T73" fmla="*/ 1305 h 2791"/>
                <a:gd name="T74" fmla="*/ 681 w 2877"/>
                <a:gd name="T75" fmla="*/ 1189 h 2791"/>
                <a:gd name="T76" fmla="*/ 374 w 2877"/>
                <a:gd name="T77" fmla="*/ 854 h 2791"/>
                <a:gd name="T78" fmla="*/ 374 w 2877"/>
                <a:gd name="T79" fmla="*/ 1469 h 2791"/>
                <a:gd name="T80" fmla="*/ 650 w 2877"/>
                <a:gd name="T81" fmla="*/ 1300 h 2791"/>
                <a:gd name="T82" fmla="*/ 1135 w 2877"/>
                <a:gd name="T83" fmla="*/ 1463 h 2791"/>
                <a:gd name="T84" fmla="*/ 1218 w 2877"/>
                <a:gd name="T85" fmla="*/ 1676 h 2791"/>
                <a:gd name="T86" fmla="*/ 884 w 2877"/>
                <a:gd name="T87" fmla="*/ 2124 h 2791"/>
                <a:gd name="T88" fmla="*/ 479 w 2877"/>
                <a:gd name="T89" fmla="*/ 2416 h 2791"/>
                <a:gd name="T90" fmla="*/ 1095 w 2877"/>
                <a:gd name="T91" fmla="*/ 2416 h 2791"/>
                <a:gd name="T92" fmla="*/ 1004 w 2877"/>
                <a:gd name="T93" fmla="*/ 2196 h 2791"/>
                <a:gd name="T94" fmla="*/ 1336 w 2877"/>
                <a:gd name="T95" fmla="*/ 1752 h 2791"/>
                <a:gd name="T96" fmla="*/ 1569 w 2877"/>
                <a:gd name="T97" fmla="*/ 1745 h 2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77" h="2791">
                  <a:moveTo>
                    <a:pt x="2112" y="2791"/>
                  </a:moveTo>
                  <a:cubicBezTo>
                    <a:pt x="1905" y="2791"/>
                    <a:pt x="1738" y="2623"/>
                    <a:pt x="1738" y="2416"/>
                  </a:cubicBezTo>
                  <a:cubicBezTo>
                    <a:pt x="1738" y="2339"/>
                    <a:pt x="1762" y="2262"/>
                    <a:pt x="1807" y="2199"/>
                  </a:cubicBezTo>
                  <a:cubicBezTo>
                    <a:pt x="1543" y="1824"/>
                    <a:pt x="1543" y="1824"/>
                    <a:pt x="1543" y="1824"/>
                  </a:cubicBezTo>
                  <a:cubicBezTo>
                    <a:pt x="1476" y="1843"/>
                    <a:pt x="1405" y="1842"/>
                    <a:pt x="1338" y="1823"/>
                  </a:cubicBezTo>
                  <a:cubicBezTo>
                    <a:pt x="1087" y="2192"/>
                    <a:pt x="1087" y="2192"/>
                    <a:pt x="1087" y="2192"/>
                  </a:cubicBezTo>
                  <a:cubicBezTo>
                    <a:pt x="1135" y="2257"/>
                    <a:pt x="1161" y="2336"/>
                    <a:pt x="1161" y="2416"/>
                  </a:cubicBezTo>
                  <a:cubicBezTo>
                    <a:pt x="1161" y="2623"/>
                    <a:pt x="993" y="2791"/>
                    <a:pt x="787" y="2791"/>
                  </a:cubicBezTo>
                  <a:cubicBezTo>
                    <a:pt x="581" y="2791"/>
                    <a:pt x="413" y="2623"/>
                    <a:pt x="413" y="2416"/>
                  </a:cubicBezTo>
                  <a:cubicBezTo>
                    <a:pt x="413" y="2210"/>
                    <a:pt x="581" y="2042"/>
                    <a:pt x="787" y="2042"/>
                  </a:cubicBezTo>
                  <a:cubicBezTo>
                    <a:pt x="819" y="2042"/>
                    <a:pt x="850" y="2046"/>
                    <a:pt x="880" y="2054"/>
                  </a:cubicBezTo>
                  <a:cubicBezTo>
                    <a:pt x="1136" y="1678"/>
                    <a:pt x="1136" y="1678"/>
                    <a:pt x="1136" y="1678"/>
                  </a:cubicBezTo>
                  <a:cubicBezTo>
                    <a:pt x="1097" y="1622"/>
                    <a:pt x="1073" y="1557"/>
                    <a:pt x="1069" y="1488"/>
                  </a:cubicBezTo>
                  <a:cubicBezTo>
                    <a:pt x="680" y="1378"/>
                    <a:pt x="680" y="1378"/>
                    <a:pt x="680" y="1378"/>
                  </a:cubicBezTo>
                  <a:cubicBezTo>
                    <a:pt x="610" y="1477"/>
                    <a:pt x="497" y="1536"/>
                    <a:pt x="374" y="1536"/>
                  </a:cubicBezTo>
                  <a:cubicBezTo>
                    <a:pt x="168" y="1536"/>
                    <a:pt x="0" y="1368"/>
                    <a:pt x="0" y="1162"/>
                  </a:cubicBezTo>
                  <a:cubicBezTo>
                    <a:pt x="0" y="955"/>
                    <a:pt x="168" y="787"/>
                    <a:pt x="374" y="787"/>
                  </a:cubicBezTo>
                  <a:cubicBezTo>
                    <a:pt x="573" y="787"/>
                    <a:pt x="736" y="943"/>
                    <a:pt x="748" y="1139"/>
                  </a:cubicBezTo>
                  <a:cubicBezTo>
                    <a:pt x="1136" y="1249"/>
                    <a:pt x="1136" y="1249"/>
                    <a:pt x="1136" y="1249"/>
                  </a:cubicBezTo>
                  <a:cubicBezTo>
                    <a:pt x="1180" y="1185"/>
                    <a:pt x="1243" y="1137"/>
                    <a:pt x="1316" y="1111"/>
                  </a:cubicBezTo>
                  <a:cubicBezTo>
                    <a:pt x="1320" y="724"/>
                    <a:pt x="1320" y="724"/>
                    <a:pt x="1320" y="724"/>
                  </a:cubicBezTo>
                  <a:cubicBezTo>
                    <a:pt x="1176" y="670"/>
                    <a:pt x="1078" y="530"/>
                    <a:pt x="1078" y="374"/>
                  </a:cubicBezTo>
                  <a:cubicBezTo>
                    <a:pt x="1078" y="168"/>
                    <a:pt x="1246" y="0"/>
                    <a:pt x="1452" y="0"/>
                  </a:cubicBezTo>
                  <a:cubicBezTo>
                    <a:pt x="1659" y="0"/>
                    <a:pt x="1827" y="168"/>
                    <a:pt x="1827" y="374"/>
                  </a:cubicBezTo>
                  <a:cubicBezTo>
                    <a:pt x="1827" y="536"/>
                    <a:pt x="1723" y="680"/>
                    <a:pt x="1569" y="730"/>
                  </a:cubicBezTo>
                  <a:cubicBezTo>
                    <a:pt x="1565" y="1110"/>
                    <a:pt x="1565" y="1110"/>
                    <a:pt x="1565" y="1110"/>
                  </a:cubicBezTo>
                  <a:cubicBezTo>
                    <a:pt x="1636" y="1135"/>
                    <a:pt x="1699" y="1181"/>
                    <a:pt x="1744" y="1242"/>
                  </a:cubicBezTo>
                  <a:cubicBezTo>
                    <a:pt x="2129" y="1134"/>
                    <a:pt x="2129" y="1134"/>
                    <a:pt x="2129" y="1134"/>
                  </a:cubicBezTo>
                  <a:cubicBezTo>
                    <a:pt x="2143" y="941"/>
                    <a:pt x="2306" y="787"/>
                    <a:pt x="2503" y="787"/>
                  </a:cubicBezTo>
                  <a:cubicBezTo>
                    <a:pt x="2602" y="787"/>
                    <a:pt x="2697" y="827"/>
                    <a:pt x="2767" y="897"/>
                  </a:cubicBezTo>
                  <a:cubicBezTo>
                    <a:pt x="2838" y="967"/>
                    <a:pt x="2877" y="1062"/>
                    <a:pt x="2877" y="1162"/>
                  </a:cubicBezTo>
                  <a:cubicBezTo>
                    <a:pt x="2877" y="1368"/>
                    <a:pt x="2709" y="1536"/>
                    <a:pt x="2503" y="1536"/>
                  </a:cubicBezTo>
                  <a:cubicBezTo>
                    <a:pt x="2380" y="1536"/>
                    <a:pt x="2264" y="1475"/>
                    <a:pt x="2195" y="1374"/>
                  </a:cubicBezTo>
                  <a:cubicBezTo>
                    <a:pt x="1816" y="1480"/>
                    <a:pt x="1816" y="1480"/>
                    <a:pt x="1816" y="1480"/>
                  </a:cubicBezTo>
                  <a:cubicBezTo>
                    <a:pt x="1813" y="1552"/>
                    <a:pt x="1789" y="1622"/>
                    <a:pt x="1747" y="1681"/>
                  </a:cubicBezTo>
                  <a:cubicBezTo>
                    <a:pt x="2010" y="2056"/>
                    <a:pt x="2010" y="2056"/>
                    <a:pt x="2010" y="2056"/>
                  </a:cubicBezTo>
                  <a:cubicBezTo>
                    <a:pt x="2043" y="2047"/>
                    <a:pt x="2077" y="2042"/>
                    <a:pt x="2111" y="2042"/>
                  </a:cubicBezTo>
                  <a:cubicBezTo>
                    <a:pt x="2318" y="2042"/>
                    <a:pt x="2486" y="2210"/>
                    <a:pt x="2486" y="2416"/>
                  </a:cubicBezTo>
                  <a:cubicBezTo>
                    <a:pt x="2486" y="2623"/>
                    <a:pt x="2318" y="2791"/>
                    <a:pt x="2112" y="2791"/>
                  </a:cubicBezTo>
                  <a:close/>
                  <a:moveTo>
                    <a:pt x="1569" y="1745"/>
                  </a:moveTo>
                  <a:cubicBezTo>
                    <a:pt x="1890" y="2202"/>
                    <a:pt x="1890" y="2202"/>
                    <a:pt x="1890" y="2202"/>
                  </a:cubicBezTo>
                  <a:cubicBezTo>
                    <a:pt x="1874" y="2221"/>
                    <a:pt x="1874" y="2221"/>
                    <a:pt x="1874" y="2221"/>
                  </a:cubicBezTo>
                  <a:cubicBezTo>
                    <a:pt x="1829" y="2276"/>
                    <a:pt x="1804" y="2345"/>
                    <a:pt x="1804" y="2416"/>
                  </a:cubicBezTo>
                  <a:cubicBezTo>
                    <a:pt x="1804" y="2586"/>
                    <a:pt x="1942" y="2724"/>
                    <a:pt x="2112" y="2724"/>
                  </a:cubicBezTo>
                  <a:cubicBezTo>
                    <a:pt x="2282" y="2724"/>
                    <a:pt x="2420" y="2586"/>
                    <a:pt x="2420" y="2416"/>
                  </a:cubicBezTo>
                  <a:cubicBezTo>
                    <a:pt x="2420" y="2247"/>
                    <a:pt x="2282" y="2109"/>
                    <a:pt x="2112" y="2109"/>
                  </a:cubicBezTo>
                  <a:cubicBezTo>
                    <a:pt x="2077" y="2109"/>
                    <a:pt x="2041" y="2115"/>
                    <a:pt x="2008" y="2126"/>
                  </a:cubicBezTo>
                  <a:cubicBezTo>
                    <a:pt x="1984" y="2135"/>
                    <a:pt x="1984" y="2135"/>
                    <a:pt x="1984" y="2135"/>
                  </a:cubicBezTo>
                  <a:cubicBezTo>
                    <a:pt x="1664" y="1679"/>
                    <a:pt x="1664" y="1679"/>
                    <a:pt x="1664" y="1679"/>
                  </a:cubicBezTo>
                  <a:cubicBezTo>
                    <a:pt x="1680" y="1659"/>
                    <a:pt x="1680" y="1659"/>
                    <a:pt x="1680" y="1659"/>
                  </a:cubicBezTo>
                  <a:cubicBezTo>
                    <a:pt x="1727" y="1602"/>
                    <a:pt x="1752" y="1529"/>
                    <a:pt x="1750" y="1455"/>
                  </a:cubicBezTo>
                  <a:cubicBezTo>
                    <a:pt x="1749" y="1429"/>
                    <a:pt x="1749" y="1429"/>
                    <a:pt x="1749" y="1429"/>
                  </a:cubicBezTo>
                  <a:cubicBezTo>
                    <a:pt x="2225" y="1297"/>
                    <a:pt x="2225" y="1297"/>
                    <a:pt x="2225" y="1297"/>
                  </a:cubicBezTo>
                  <a:cubicBezTo>
                    <a:pt x="2238" y="1319"/>
                    <a:pt x="2238" y="1319"/>
                    <a:pt x="2238" y="1319"/>
                  </a:cubicBezTo>
                  <a:cubicBezTo>
                    <a:pt x="2293" y="1412"/>
                    <a:pt x="2395" y="1469"/>
                    <a:pt x="2503" y="1469"/>
                  </a:cubicBezTo>
                  <a:cubicBezTo>
                    <a:pt x="2672" y="1469"/>
                    <a:pt x="2810" y="1331"/>
                    <a:pt x="2810" y="1162"/>
                  </a:cubicBezTo>
                  <a:cubicBezTo>
                    <a:pt x="2810" y="1079"/>
                    <a:pt x="2778" y="1002"/>
                    <a:pt x="2720" y="944"/>
                  </a:cubicBezTo>
                  <a:cubicBezTo>
                    <a:pt x="2663" y="886"/>
                    <a:pt x="2584" y="854"/>
                    <a:pt x="2503" y="854"/>
                  </a:cubicBezTo>
                  <a:cubicBezTo>
                    <a:pt x="2334" y="854"/>
                    <a:pt x="2196" y="991"/>
                    <a:pt x="2195" y="1160"/>
                  </a:cubicBezTo>
                  <a:cubicBezTo>
                    <a:pt x="2195" y="1185"/>
                    <a:pt x="2195" y="1185"/>
                    <a:pt x="2195" y="1185"/>
                  </a:cubicBezTo>
                  <a:cubicBezTo>
                    <a:pt x="1715" y="1319"/>
                    <a:pt x="1715" y="1319"/>
                    <a:pt x="1715" y="1319"/>
                  </a:cubicBezTo>
                  <a:cubicBezTo>
                    <a:pt x="1702" y="1298"/>
                    <a:pt x="1702" y="1298"/>
                    <a:pt x="1702" y="1298"/>
                  </a:cubicBezTo>
                  <a:cubicBezTo>
                    <a:pt x="1661" y="1233"/>
                    <a:pt x="1597" y="1186"/>
                    <a:pt x="1522" y="1166"/>
                  </a:cubicBezTo>
                  <a:cubicBezTo>
                    <a:pt x="1498" y="1160"/>
                    <a:pt x="1498" y="1160"/>
                    <a:pt x="1498" y="1160"/>
                  </a:cubicBezTo>
                  <a:cubicBezTo>
                    <a:pt x="1502" y="679"/>
                    <a:pt x="1502" y="679"/>
                    <a:pt x="1502" y="679"/>
                  </a:cubicBezTo>
                  <a:cubicBezTo>
                    <a:pt x="1527" y="673"/>
                    <a:pt x="1527" y="673"/>
                    <a:pt x="1527" y="673"/>
                  </a:cubicBezTo>
                  <a:cubicBezTo>
                    <a:pt x="1664" y="638"/>
                    <a:pt x="1760" y="515"/>
                    <a:pt x="1760" y="374"/>
                  </a:cubicBezTo>
                  <a:cubicBezTo>
                    <a:pt x="1760" y="205"/>
                    <a:pt x="1622" y="67"/>
                    <a:pt x="1452" y="67"/>
                  </a:cubicBezTo>
                  <a:cubicBezTo>
                    <a:pt x="1283" y="67"/>
                    <a:pt x="1145" y="205"/>
                    <a:pt x="1145" y="374"/>
                  </a:cubicBezTo>
                  <a:cubicBezTo>
                    <a:pt x="1145" y="509"/>
                    <a:pt x="1234" y="630"/>
                    <a:pt x="1363" y="669"/>
                  </a:cubicBezTo>
                  <a:cubicBezTo>
                    <a:pt x="1387" y="676"/>
                    <a:pt x="1387" y="676"/>
                    <a:pt x="1387" y="676"/>
                  </a:cubicBezTo>
                  <a:cubicBezTo>
                    <a:pt x="1382" y="1161"/>
                    <a:pt x="1382" y="1161"/>
                    <a:pt x="1382" y="1161"/>
                  </a:cubicBezTo>
                  <a:cubicBezTo>
                    <a:pt x="1358" y="1168"/>
                    <a:pt x="1358" y="1168"/>
                    <a:pt x="1358" y="1168"/>
                  </a:cubicBezTo>
                  <a:cubicBezTo>
                    <a:pt x="1283" y="1189"/>
                    <a:pt x="1219" y="1238"/>
                    <a:pt x="1179" y="1305"/>
                  </a:cubicBezTo>
                  <a:cubicBezTo>
                    <a:pt x="1166" y="1327"/>
                    <a:pt x="1166" y="1327"/>
                    <a:pt x="1166" y="1327"/>
                  </a:cubicBezTo>
                  <a:cubicBezTo>
                    <a:pt x="681" y="1189"/>
                    <a:pt x="681" y="1189"/>
                    <a:pt x="681" y="1189"/>
                  </a:cubicBezTo>
                  <a:cubicBezTo>
                    <a:pt x="682" y="1163"/>
                    <a:pt x="682" y="1163"/>
                    <a:pt x="682" y="1163"/>
                  </a:cubicBezTo>
                  <a:cubicBezTo>
                    <a:pt x="682" y="992"/>
                    <a:pt x="544" y="854"/>
                    <a:pt x="374" y="854"/>
                  </a:cubicBezTo>
                  <a:cubicBezTo>
                    <a:pt x="205" y="854"/>
                    <a:pt x="67" y="992"/>
                    <a:pt x="67" y="1162"/>
                  </a:cubicBezTo>
                  <a:cubicBezTo>
                    <a:pt x="67" y="1331"/>
                    <a:pt x="205" y="1469"/>
                    <a:pt x="374" y="1469"/>
                  </a:cubicBezTo>
                  <a:cubicBezTo>
                    <a:pt x="482" y="1469"/>
                    <a:pt x="581" y="1414"/>
                    <a:pt x="637" y="1322"/>
                  </a:cubicBezTo>
                  <a:cubicBezTo>
                    <a:pt x="650" y="1300"/>
                    <a:pt x="650" y="1300"/>
                    <a:pt x="650" y="1300"/>
                  </a:cubicBezTo>
                  <a:cubicBezTo>
                    <a:pt x="1135" y="1438"/>
                    <a:pt x="1135" y="1438"/>
                    <a:pt x="1135" y="1438"/>
                  </a:cubicBezTo>
                  <a:cubicBezTo>
                    <a:pt x="1135" y="1463"/>
                    <a:pt x="1135" y="1463"/>
                    <a:pt x="1135" y="1463"/>
                  </a:cubicBezTo>
                  <a:cubicBezTo>
                    <a:pt x="1135" y="1535"/>
                    <a:pt x="1158" y="1601"/>
                    <a:pt x="1203" y="1656"/>
                  </a:cubicBezTo>
                  <a:cubicBezTo>
                    <a:pt x="1218" y="1676"/>
                    <a:pt x="1218" y="1676"/>
                    <a:pt x="1218" y="1676"/>
                  </a:cubicBezTo>
                  <a:cubicBezTo>
                    <a:pt x="908" y="2132"/>
                    <a:pt x="908" y="2132"/>
                    <a:pt x="908" y="2132"/>
                  </a:cubicBezTo>
                  <a:cubicBezTo>
                    <a:pt x="884" y="2124"/>
                    <a:pt x="884" y="2124"/>
                    <a:pt x="884" y="2124"/>
                  </a:cubicBezTo>
                  <a:cubicBezTo>
                    <a:pt x="853" y="2114"/>
                    <a:pt x="820" y="2109"/>
                    <a:pt x="788" y="2109"/>
                  </a:cubicBezTo>
                  <a:cubicBezTo>
                    <a:pt x="617" y="2109"/>
                    <a:pt x="479" y="2247"/>
                    <a:pt x="479" y="2416"/>
                  </a:cubicBezTo>
                  <a:cubicBezTo>
                    <a:pt x="479" y="2586"/>
                    <a:pt x="617" y="2724"/>
                    <a:pt x="787" y="2724"/>
                  </a:cubicBezTo>
                  <a:cubicBezTo>
                    <a:pt x="957" y="2724"/>
                    <a:pt x="1095" y="2586"/>
                    <a:pt x="1095" y="2416"/>
                  </a:cubicBezTo>
                  <a:cubicBezTo>
                    <a:pt x="1095" y="2343"/>
                    <a:pt x="1068" y="2271"/>
                    <a:pt x="1020" y="2216"/>
                  </a:cubicBezTo>
                  <a:cubicBezTo>
                    <a:pt x="1004" y="2196"/>
                    <a:pt x="1004" y="2196"/>
                    <a:pt x="1004" y="2196"/>
                  </a:cubicBezTo>
                  <a:cubicBezTo>
                    <a:pt x="1311" y="1743"/>
                    <a:pt x="1311" y="1743"/>
                    <a:pt x="1311" y="1743"/>
                  </a:cubicBezTo>
                  <a:cubicBezTo>
                    <a:pt x="1336" y="1752"/>
                    <a:pt x="1336" y="1752"/>
                    <a:pt x="1336" y="1752"/>
                  </a:cubicBezTo>
                  <a:cubicBezTo>
                    <a:pt x="1403" y="1777"/>
                    <a:pt x="1478" y="1778"/>
                    <a:pt x="1545" y="1754"/>
                  </a:cubicBezTo>
                  <a:cubicBezTo>
                    <a:pt x="1569" y="1745"/>
                    <a:pt x="1569" y="1745"/>
                    <a:pt x="1569" y="174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32D8B44-4F5C-45C8-850C-48959B9AD1AA}"/>
                </a:ext>
              </a:extLst>
            </p:cNvPr>
            <p:cNvSpPr txBox="1"/>
            <p:nvPr/>
          </p:nvSpPr>
          <p:spPr>
            <a:xfrm>
              <a:off x="4827875" y="4179545"/>
              <a:ext cx="2556005" cy="1406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从施工总承包向工程总承包转型拓展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C5632FA-4E00-4EB7-A0E6-D44F3580639F}"/>
              </a:ext>
            </a:extLst>
          </p:cNvPr>
          <p:cNvGrpSpPr/>
          <p:nvPr/>
        </p:nvGrpSpPr>
        <p:grpSpPr>
          <a:xfrm>
            <a:off x="8714628" y="2257766"/>
            <a:ext cx="2556005" cy="3327805"/>
            <a:chOff x="8714628" y="2257766"/>
            <a:chExt cx="2556005" cy="3327805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1CD06DAE-21EF-4DB7-9BA8-E2FAF173644A}"/>
                </a:ext>
              </a:extLst>
            </p:cNvPr>
            <p:cNvSpPr/>
            <p:nvPr/>
          </p:nvSpPr>
          <p:spPr>
            <a:xfrm>
              <a:off x="9225840" y="231736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741038F6-FC09-4F2C-B1EC-F702EF38D9BB}"/>
                </a:ext>
              </a:extLst>
            </p:cNvPr>
            <p:cNvSpPr/>
            <p:nvPr/>
          </p:nvSpPr>
          <p:spPr>
            <a:xfrm>
              <a:off x="9314984" y="225776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09FA6C3E-E869-4B3C-8DB4-50346723B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4222" y="2689825"/>
              <a:ext cx="696819" cy="788669"/>
            </a:xfrm>
            <a:custGeom>
              <a:avLst/>
              <a:gdLst>
                <a:gd name="connsiteX0" fmla="*/ 294684 w 534815"/>
                <a:gd name="connsiteY0" fmla="*/ 561066 h 605310"/>
                <a:gd name="connsiteX1" fmla="*/ 294684 w 534815"/>
                <a:gd name="connsiteY1" fmla="*/ 574680 h 605310"/>
                <a:gd name="connsiteX2" fmla="*/ 309053 w 534815"/>
                <a:gd name="connsiteY2" fmla="*/ 574680 h 605310"/>
                <a:gd name="connsiteX3" fmla="*/ 294684 w 534815"/>
                <a:gd name="connsiteY3" fmla="*/ 561066 h 605310"/>
                <a:gd name="connsiteX4" fmla="*/ 248655 w 534815"/>
                <a:gd name="connsiteY4" fmla="*/ 511961 h 605310"/>
                <a:gd name="connsiteX5" fmla="*/ 248655 w 534815"/>
                <a:gd name="connsiteY5" fmla="*/ 574680 h 605310"/>
                <a:gd name="connsiteX6" fmla="*/ 284942 w 534815"/>
                <a:gd name="connsiteY6" fmla="*/ 574680 h 605310"/>
                <a:gd name="connsiteX7" fmla="*/ 284942 w 534815"/>
                <a:gd name="connsiteY7" fmla="*/ 549398 h 605310"/>
                <a:gd name="connsiteX8" fmla="*/ 264972 w 534815"/>
                <a:gd name="connsiteY8" fmla="*/ 511961 h 605310"/>
                <a:gd name="connsiteX9" fmla="*/ 65512 w 534815"/>
                <a:gd name="connsiteY9" fmla="*/ 511961 h 605310"/>
                <a:gd name="connsiteX10" fmla="*/ 65512 w 534815"/>
                <a:gd name="connsiteY10" fmla="*/ 574680 h 605310"/>
                <a:gd name="connsiteX11" fmla="*/ 101556 w 534815"/>
                <a:gd name="connsiteY11" fmla="*/ 574680 h 605310"/>
                <a:gd name="connsiteX12" fmla="*/ 101556 w 534815"/>
                <a:gd name="connsiteY12" fmla="*/ 511961 h 605310"/>
                <a:gd name="connsiteX13" fmla="*/ 202869 w 534815"/>
                <a:gd name="connsiteY13" fmla="*/ 439518 h 605310"/>
                <a:gd name="connsiteX14" fmla="*/ 202869 w 534815"/>
                <a:gd name="connsiteY14" fmla="*/ 502237 h 605310"/>
                <a:gd name="connsiteX15" fmla="*/ 238913 w 534815"/>
                <a:gd name="connsiteY15" fmla="*/ 502237 h 605310"/>
                <a:gd name="connsiteX16" fmla="*/ 238913 w 534815"/>
                <a:gd name="connsiteY16" fmla="*/ 439518 h 605310"/>
                <a:gd name="connsiteX17" fmla="*/ 111298 w 534815"/>
                <a:gd name="connsiteY17" fmla="*/ 439518 h 605310"/>
                <a:gd name="connsiteX18" fmla="*/ 111298 w 534815"/>
                <a:gd name="connsiteY18" fmla="*/ 502237 h 605310"/>
                <a:gd name="connsiteX19" fmla="*/ 147342 w 534815"/>
                <a:gd name="connsiteY19" fmla="*/ 502237 h 605310"/>
                <a:gd name="connsiteX20" fmla="*/ 147342 w 534815"/>
                <a:gd name="connsiteY20" fmla="*/ 439518 h 605310"/>
                <a:gd name="connsiteX21" fmla="*/ 65512 w 534815"/>
                <a:gd name="connsiteY21" fmla="*/ 439518 h 605310"/>
                <a:gd name="connsiteX22" fmla="*/ 65512 w 534815"/>
                <a:gd name="connsiteY22" fmla="*/ 502237 h 605310"/>
                <a:gd name="connsiteX23" fmla="*/ 101556 w 534815"/>
                <a:gd name="connsiteY23" fmla="*/ 502237 h 605310"/>
                <a:gd name="connsiteX24" fmla="*/ 101556 w 534815"/>
                <a:gd name="connsiteY24" fmla="*/ 439518 h 605310"/>
                <a:gd name="connsiteX25" fmla="*/ 19483 w 534815"/>
                <a:gd name="connsiteY25" fmla="*/ 439518 h 605310"/>
                <a:gd name="connsiteX26" fmla="*/ 19483 w 534815"/>
                <a:gd name="connsiteY26" fmla="*/ 502237 h 605310"/>
                <a:gd name="connsiteX27" fmla="*/ 55527 w 534815"/>
                <a:gd name="connsiteY27" fmla="*/ 502237 h 605310"/>
                <a:gd name="connsiteX28" fmla="*/ 55527 w 534815"/>
                <a:gd name="connsiteY28" fmla="*/ 439518 h 605310"/>
                <a:gd name="connsiteX29" fmla="*/ 396987 w 534815"/>
                <a:gd name="connsiteY29" fmla="*/ 432707 h 605310"/>
                <a:gd name="connsiteX30" fmla="*/ 408919 w 534815"/>
                <a:gd name="connsiteY30" fmla="*/ 450689 h 605310"/>
                <a:gd name="connsiteX31" fmla="*/ 406728 w 534815"/>
                <a:gd name="connsiteY31" fmla="*/ 476446 h 605310"/>
                <a:gd name="connsiteX32" fmla="*/ 403075 w 534815"/>
                <a:gd name="connsiteY32" fmla="*/ 517270 h 605310"/>
                <a:gd name="connsiteX33" fmla="*/ 402588 w 534815"/>
                <a:gd name="connsiteY33" fmla="*/ 526746 h 605310"/>
                <a:gd name="connsiteX34" fmla="*/ 406971 w 534815"/>
                <a:gd name="connsiteY34" fmla="*/ 534279 h 605310"/>
                <a:gd name="connsiteX35" fmla="*/ 417442 w 534815"/>
                <a:gd name="connsiteY35" fmla="*/ 529905 h 605310"/>
                <a:gd name="connsiteX36" fmla="*/ 427670 w 534815"/>
                <a:gd name="connsiteY36" fmla="*/ 518485 h 605310"/>
                <a:gd name="connsiteX37" fmla="*/ 433271 w 534815"/>
                <a:gd name="connsiteY37" fmla="*/ 522130 h 605310"/>
                <a:gd name="connsiteX38" fmla="*/ 395769 w 534815"/>
                <a:gd name="connsiteY38" fmla="*/ 553233 h 605310"/>
                <a:gd name="connsiteX39" fmla="*/ 384324 w 534815"/>
                <a:gd name="connsiteY39" fmla="*/ 548373 h 605310"/>
                <a:gd name="connsiteX40" fmla="*/ 380915 w 534815"/>
                <a:gd name="connsiteY40" fmla="*/ 536223 h 605310"/>
                <a:gd name="connsiteX41" fmla="*/ 382619 w 534815"/>
                <a:gd name="connsiteY41" fmla="*/ 511924 h 605310"/>
                <a:gd name="connsiteX42" fmla="*/ 387246 w 534815"/>
                <a:gd name="connsiteY42" fmla="*/ 470857 h 605310"/>
                <a:gd name="connsiteX43" fmla="*/ 387733 w 534815"/>
                <a:gd name="connsiteY43" fmla="*/ 462596 h 605310"/>
                <a:gd name="connsiteX44" fmla="*/ 383106 w 534815"/>
                <a:gd name="connsiteY44" fmla="*/ 452390 h 605310"/>
                <a:gd name="connsiteX45" fmla="*/ 364842 w 534815"/>
                <a:gd name="connsiteY45" fmla="*/ 472558 h 605310"/>
                <a:gd name="connsiteX46" fmla="*/ 358754 w 534815"/>
                <a:gd name="connsiteY46" fmla="*/ 468427 h 605310"/>
                <a:gd name="connsiteX47" fmla="*/ 375557 w 534815"/>
                <a:gd name="connsiteY47" fmla="*/ 443156 h 605310"/>
                <a:gd name="connsiteX48" fmla="*/ 396987 w 534815"/>
                <a:gd name="connsiteY48" fmla="*/ 432707 h 605310"/>
                <a:gd name="connsiteX49" fmla="*/ 402841 w 534815"/>
                <a:gd name="connsiteY49" fmla="*/ 380418 h 605310"/>
                <a:gd name="connsiteX50" fmla="*/ 411371 w 534815"/>
                <a:gd name="connsiteY50" fmla="*/ 384309 h 605310"/>
                <a:gd name="connsiteX51" fmla="*/ 414783 w 534815"/>
                <a:gd name="connsiteY51" fmla="*/ 394037 h 605310"/>
                <a:gd name="connsiteX52" fmla="*/ 410396 w 534815"/>
                <a:gd name="connsiteY52" fmla="*/ 404980 h 605310"/>
                <a:gd name="connsiteX53" fmla="*/ 400404 w 534815"/>
                <a:gd name="connsiteY53" fmla="*/ 409844 h 605310"/>
                <a:gd name="connsiteX54" fmla="*/ 391874 w 534815"/>
                <a:gd name="connsiteY54" fmla="*/ 406196 h 605310"/>
                <a:gd name="connsiteX55" fmla="*/ 388462 w 534815"/>
                <a:gd name="connsiteY55" fmla="*/ 396955 h 605310"/>
                <a:gd name="connsiteX56" fmla="*/ 393093 w 534815"/>
                <a:gd name="connsiteY56" fmla="*/ 385768 h 605310"/>
                <a:gd name="connsiteX57" fmla="*/ 402841 w 534815"/>
                <a:gd name="connsiteY57" fmla="*/ 380418 h 605310"/>
                <a:gd name="connsiteX58" fmla="*/ 294684 w 534815"/>
                <a:gd name="connsiteY58" fmla="*/ 366832 h 605310"/>
                <a:gd name="connsiteX59" fmla="*/ 294684 w 534815"/>
                <a:gd name="connsiteY59" fmla="*/ 372667 h 605310"/>
                <a:gd name="connsiteX60" fmla="*/ 300285 w 534815"/>
                <a:gd name="connsiteY60" fmla="*/ 366832 h 605310"/>
                <a:gd name="connsiteX61" fmla="*/ 248655 w 534815"/>
                <a:gd name="connsiteY61" fmla="*/ 366832 h 605310"/>
                <a:gd name="connsiteX62" fmla="*/ 248655 w 534815"/>
                <a:gd name="connsiteY62" fmla="*/ 429551 h 605310"/>
                <a:gd name="connsiteX63" fmla="*/ 262536 w 534815"/>
                <a:gd name="connsiteY63" fmla="*/ 429551 h 605310"/>
                <a:gd name="connsiteX64" fmla="*/ 284942 w 534815"/>
                <a:gd name="connsiteY64" fmla="*/ 384335 h 605310"/>
                <a:gd name="connsiteX65" fmla="*/ 284942 w 534815"/>
                <a:gd name="connsiteY65" fmla="*/ 366832 h 605310"/>
                <a:gd name="connsiteX66" fmla="*/ 111298 w 534815"/>
                <a:gd name="connsiteY66" fmla="*/ 366832 h 605310"/>
                <a:gd name="connsiteX67" fmla="*/ 111298 w 534815"/>
                <a:gd name="connsiteY67" fmla="*/ 429551 h 605310"/>
                <a:gd name="connsiteX68" fmla="*/ 147342 w 534815"/>
                <a:gd name="connsiteY68" fmla="*/ 429551 h 605310"/>
                <a:gd name="connsiteX69" fmla="*/ 147342 w 534815"/>
                <a:gd name="connsiteY69" fmla="*/ 366832 h 605310"/>
                <a:gd name="connsiteX70" fmla="*/ 19483 w 534815"/>
                <a:gd name="connsiteY70" fmla="*/ 366832 h 605310"/>
                <a:gd name="connsiteX71" fmla="*/ 19483 w 534815"/>
                <a:gd name="connsiteY71" fmla="*/ 429551 h 605310"/>
                <a:gd name="connsiteX72" fmla="*/ 55527 w 534815"/>
                <a:gd name="connsiteY72" fmla="*/ 429551 h 605310"/>
                <a:gd name="connsiteX73" fmla="*/ 55527 w 534815"/>
                <a:gd name="connsiteY73" fmla="*/ 366832 h 605310"/>
                <a:gd name="connsiteX74" fmla="*/ 395997 w 534815"/>
                <a:gd name="connsiteY74" fmla="*/ 351031 h 605310"/>
                <a:gd name="connsiteX75" fmla="*/ 280071 w 534815"/>
                <a:gd name="connsiteY75" fmla="*/ 466988 h 605310"/>
                <a:gd name="connsiteX76" fmla="*/ 395997 w 534815"/>
                <a:gd name="connsiteY76" fmla="*/ 582702 h 605310"/>
                <a:gd name="connsiteX77" fmla="*/ 512166 w 534815"/>
                <a:gd name="connsiteY77" fmla="*/ 466988 h 605310"/>
                <a:gd name="connsiteX78" fmla="*/ 395997 w 534815"/>
                <a:gd name="connsiteY78" fmla="*/ 351031 h 605310"/>
                <a:gd name="connsiteX79" fmla="*/ 340469 w 534815"/>
                <a:gd name="connsiteY79" fmla="*/ 294390 h 605310"/>
                <a:gd name="connsiteX80" fmla="*/ 340469 w 534815"/>
                <a:gd name="connsiteY80" fmla="*/ 340092 h 605310"/>
                <a:gd name="connsiteX81" fmla="*/ 376514 w 534815"/>
                <a:gd name="connsiteY81" fmla="*/ 329882 h 605310"/>
                <a:gd name="connsiteX82" fmla="*/ 376514 w 534815"/>
                <a:gd name="connsiteY82" fmla="*/ 294390 h 605310"/>
                <a:gd name="connsiteX83" fmla="*/ 294684 w 534815"/>
                <a:gd name="connsiteY83" fmla="*/ 294390 h 605310"/>
                <a:gd name="connsiteX84" fmla="*/ 294684 w 534815"/>
                <a:gd name="connsiteY84" fmla="*/ 357109 h 605310"/>
                <a:gd name="connsiteX85" fmla="*/ 311732 w 534815"/>
                <a:gd name="connsiteY85" fmla="*/ 357109 h 605310"/>
                <a:gd name="connsiteX86" fmla="*/ 330728 w 534815"/>
                <a:gd name="connsiteY86" fmla="*/ 344711 h 605310"/>
                <a:gd name="connsiteX87" fmla="*/ 330728 w 534815"/>
                <a:gd name="connsiteY87" fmla="*/ 294390 h 605310"/>
                <a:gd name="connsiteX88" fmla="*/ 202869 w 534815"/>
                <a:gd name="connsiteY88" fmla="*/ 294390 h 605310"/>
                <a:gd name="connsiteX89" fmla="*/ 202869 w 534815"/>
                <a:gd name="connsiteY89" fmla="*/ 357109 h 605310"/>
                <a:gd name="connsiteX90" fmla="*/ 238913 w 534815"/>
                <a:gd name="connsiteY90" fmla="*/ 357109 h 605310"/>
                <a:gd name="connsiteX91" fmla="*/ 238913 w 534815"/>
                <a:gd name="connsiteY91" fmla="*/ 294390 h 605310"/>
                <a:gd name="connsiteX92" fmla="*/ 111298 w 534815"/>
                <a:gd name="connsiteY92" fmla="*/ 294390 h 605310"/>
                <a:gd name="connsiteX93" fmla="*/ 111298 w 534815"/>
                <a:gd name="connsiteY93" fmla="*/ 357109 h 605310"/>
                <a:gd name="connsiteX94" fmla="*/ 147342 w 534815"/>
                <a:gd name="connsiteY94" fmla="*/ 357109 h 605310"/>
                <a:gd name="connsiteX95" fmla="*/ 147342 w 534815"/>
                <a:gd name="connsiteY95" fmla="*/ 294390 h 605310"/>
                <a:gd name="connsiteX96" fmla="*/ 19483 w 534815"/>
                <a:gd name="connsiteY96" fmla="*/ 294390 h 605310"/>
                <a:gd name="connsiteX97" fmla="*/ 19483 w 534815"/>
                <a:gd name="connsiteY97" fmla="*/ 357109 h 605310"/>
                <a:gd name="connsiteX98" fmla="*/ 55527 w 534815"/>
                <a:gd name="connsiteY98" fmla="*/ 357109 h 605310"/>
                <a:gd name="connsiteX99" fmla="*/ 55527 w 534815"/>
                <a:gd name="connsiteY99" fmla="*/ 294390 h 605310"/>
                <a:gd name="connsiteX100" fmla="*/ 340469 w 534815"/>
                <a:gd name="connsiteY100" fmla="*/ 221947 h 605310"/>
                <a:gd name="connsiteX101" fmla="*/ 340469 w 534815"/>
                <a:gd name="connsiteY101" fmla="*/ 284666 h 605310"/>
                <a:gd name="connsiteX102" fmla="*/ 376514 w 534815"/>
                <a:gd name="connsiteY102" fmla="*/ 284666 h 605310"/>
                <a:gd name="connsiteX103" fmla="*/ 376514 w 534815"/>
                <a:gd name="connsiteY103" fmla="*/ 221947 h 605310"/>
                <a:gd name="connsiteX104" fmla="*/ 248655 w 534815"/>
                <a:gd name="connsiteY104" fmla="*/ 221947 h 605310"/>
                <a:gd name="connsiteX105" fmla="*/ 248655 w 534815"/>
                <a:gd name="connsiteY105" fmla="*/ 284666 h 605310"/>
                <a:gd name="connsiteX106" fmla="*/ 284942 w 534815"/>
                <a:gd name="connsiteY106" fmla="*/ 284666 h 605310"/>
                <a:gd name="connsiteX107" fmla="*/ 284942 w 534815"/>
                <a:gd name="connsiteY107" fmla="*/ 221947 h 605310"/>
                <a:gd name="connsiteX108" fmla="*/ 111298 w 534815"/>
                <a:gd name="connsiteY108" fmla="*/ 221947 h 605310"/>
                <a:gd name="connsiteX109" fmla="*/ 111298 w 534815"/>
                <a:gd name="connsiteY109" fmla="*/ 284666 h 605310"/>
                <a:gd name="connsiteX110" fmla="*/ 147342 w 534815"/>
                <a:gd name="connsiteY110" fmla="*/ 284666 h 605310"/>
                <a:gd name="connsiteX111" fmla="*/ 147342 w 534815"/>
                <a:gd name="connsiteY111" fmla="*/ 221947 h 605310"/>
                <a:gd name="connsiteX112" fmla="*/ 65512 w 534815"/>
                <a:gd name="connsiteY112" fmla="*/ 221947 h 605310"/>
                <a:gd name="connsiteX113" fmla="*/ 65512 w 534815"/>
                <a:gd name="connsiteY113" fmla="*/ 284666 h 605310"/>
                <a:gd name="connsiteX114" fmla="*/ 101556 w 534815"/>
                <a:gd name="connsiteY114" fmla="*/ 284666 h 605310"/>
                <a:gd name="connsiteX115" fmla="*/ 101556 w 534815"/>
                <a:gd name="connsiteY115" fmla="*/ 221947 h 605310"/>
                <a:gd name="connsiteX116" fmla="*/ 265215 w 534815"/>
                <a:gd name="connsiteY116" fmla="*/ 154609 h 605310"/>
                <a:gd name="connsiteX117" fmla="*/ 265215 w 534815"/>
                <a:gd name="connsiteY117" fmla="*/ 188157 h 605310"/>
                <a:gd name="connsiteX118" fmla="*/ 314167 w 534815"/>
                <a:gd name="connsiteY118" fmla="*/ 188157 h 605310"/>
                <a:gd name="connsiteX119" fmla="*/ 314167 w 534815"/>
                <a:gd name="connsiteY119" fmla="*/ 154609 h 605310"/>
                <a:gd name="connsiteX120" fmla="*/ 65512 w 534815"/>
                <a:gd name="connsiteY120" fmla="*/ 149504 h 605310"/>
                <a:gd name="connsiteX121" fmla="*/ 65512 w 534815"/>
                <a:gd name="connsiteY121" fmla="*/ 212223 h 605310"/>
                <a:gd name="connsiteX122" fmla="*/ 101556 w 534815"/>
                <a:gd name="connsiteY122" fmla="*/ 212223 h 605310"/>
                <a:gd name="connsiteX123" fmla="*/ 101556 w 534815"/>
                <a:gd name="connsiteY123" fmla="*/ 149504 h 605310"/>
                <a:gd name="connsiteX124" fmla="*/ 19483 w 534815"/>
                <a:gd name="connsiteY124" fmla="*/ 149504 h 605310"/>
                <a:gd name="connsiteX125" fmla="*/ 19483 w 534815"/>
                <a:gd name="connsiteY125" fmla="*/ 212223 h 605310"/>
                <a:gd name="connsiteX126" fmla="*/ 55527 w 534815"/>
                <a:gd name="connsiteY126" fmla="*/ 212223 h 605310"/>
                <a:gd name="connsiteX127" fmla="*/ 55527 w 534815"/>
                <a:gd name="connsiteY127" fmla="*/ 149504 h 605310"/>
                <a:gd name="connsiteX128" fmla="*/ 39453 w 534815"/>
                <a:gd name="connsiteY128" fmla="*/ 149504 h 605310"/>
                <a:gd name="connsiteX129" fmla="*/ 49195 w 534815"/>
                <a:gd name="connsiteY129" fmla="*/ 91647 h 605310"/>
                <a:gd name="connsiteX130" fmla="*/ 49195 w 534815"/>
                <a:gd name="connsiteY130" fmla="*/ 130057 h 605310"/>
                <a:gd name="connsiteX131" fmla="*/ 117630 w 534815"/>
                <a:gd name="connsiteY131" fmla="*/ 130057 h 605310"/>
                <a:gd name="connsiteX132" fmla="*/ 117630 w 534815"/>
                <a:gd name="connsiteY132" fmla="*/ 91647 h 605310"/>
                <a:gd name="connsiteX133" fmla="*/ 78663 w 534815"/>
                <a:gd name="connsiteY133" fmla="*/ 0 h 605310"/>
                <a:gd name="connsiteX134" fmla="*/ 88405 w 534815"/>
                <a:gd name="connsiteY134" fmla="*/ 0 h 605310"/>
                <a:gd name="connsiteX135" fmla="*/ 88405 w 534815"/>
                <a:gd name="connsiteY135" fmla="*/ 81923 h 605310"/>
                <a:gd name="connsiteX136" fmla="*/ 127371 w 534815"/>
                <a:gd name="connsiteY136" fmla="*/ 81923 h 605310"/>
                <a:gd name="connsiteX137" fmla="*/ 127371 w 534815"/>
                <a:gd name="connsiteY137" fmla="*/ 130057 h 605310"/>
                <a:gd name="connsiteX138" fmla="*/ 166825 w 534815"/>
                <a:gd name="connsiteY138" fmla="*/ 130057 h 605310"/>
                <a:gd name="connsiteX139" fmla="*/ 166825 w 534815"/>
                <a:gd name="connsiteY139" fmla="*/ 574680 h 605310"/>
                <a:gd name="connsiteX140" fmla="*/ 183386 w 534815"/>
                <a:gd name="connsiteY140" fmla="*/ 574680 h 605310"/>
                <a:gd name="connsiteX141" fmla="*/ 183386 w 534815"/>
                <a:gd name="connsiteY141" fmla="*/ 202499 h 605310"/>
                <a:gd name="connsiteX142" fmla="*/ 221378 w 534815"/>
                <a:gd name="connsiteY142" fmla="*/ 202499 h 605310"/>
                <a:gd name="connsiteX143" fmla="*/ 221378 w 534815"/>
                <a:gd name="connsiteY143" fmla="*/ 193019 h 605310"/>
                <a:gd name="connsiteX144" fmla="*/ 255474 w 534815"/>
                <a:gd name="connsiteY144" fmla="*/ 193019 h 605310"/>
                <a:gd name="connsiteX145" fmla="*/ 255474 w 534815"/>
                <a:gd name="connsiteY145" fmla="*/ 144885 h 605310"/>
                <a:gd name="connsiteX146" fmla="*/ 323909 w 534815"/>
                <a:gd name="connsiteY146" fmla="*/ 144885 h 605310"/>
                <a:gd name="connsiteX147" fmla="*/ 323909 w 534815"/>
                <a:gd name="connsiteY147" fmla="*/ 193019 h 605310"/>
                <a:gd name="connsiteX148" fmla="*/ 358004 w 534815"/>
                <a:gd name="connsiteY148" fmla="*/ 193019 h 605310"/>
                <a:gd name="connsiteX149" fmla="*/ 358004 w 534815"/>
                <a:gd name="connsiteY149" fmla="*/ 202499 h 605310"/>
                <a:gd name="connsiteX150" fmla="*/ 395997 w 534815"/>
                <a:gd name="connsiteY150" fmla="*/ 202499 h 605310"/>
                <a:gd name="connsiteX151" fmla="*/ 395997 w 534815"/>
                <a:gd name="connsiteY151" fmla="*/ 328423 h 605310"/>
                <a:gd name="connsiteX152" fmla="*/ 534815 w 534815"/>
                <a:gd name="connsiteY152" fmla="*/ 466988 h 605310"/>
                <a:gd name="connsiteX153" fmla="*/ 395997 w 534815"/>
                <a:gd name="connsiteY153" fmla="*/ 605310 h 605310"/>
                <a:gd name="connsiteX154" fmla="*/ 341200 w 534815"/>
                <a:gd name="connsiteY154" fmla="*/ 594128 h 605310"/>
                <a:gd name="connsiteX155" fmla="*/ 183386 w 534815"/>
                <a:gd name="connsiteY155" fmla="*/ 594128 h 605310"/>
                <a:gd name="connsiteX156" fmla="*/ 166825 w 534815"/>
                <a:gd name="connsiteY156" fmla="*/ 594128 h 605310"/>
                <a:gd name="connsiteX157" fmla="*/ 0 w 534815"/>
                <a:gd name="connsiteY157" fmla="*/ 594128 h 605310"/>
                <a:gd name="connsiteX158" fmla="*/ 0 w 534815"/>
                <a:gd name="connsiteY158" fmla="*/ 130057 h 605310"/>
                <a:gd name="connsiteX159" fmla="*/ 39453 w 534815"/>
                <a:gd name="connsiteY159" fmla="*/ 130057 h 605310"/>
                <a:gd name="connsiteX160" fmla="*/ 39453 w 534815"/>
                <a:gd name="connsiteY160" fmla="*/ 81923 h 605310"/>
                <a:gd name="connsiteX161" fmla="*/ 78663 w 534815"/>
                <a:gd name="connsiteY161" fmla="*/ 81923 h 60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534815" h="605310">
                  <a:moveTo>
                    <a:pt x="294684" y="561066"/>
                  </a:moveTo>
                  <a:lnTo>
                    <a:pt x="294684" y="574680"/>
                  </a:lnTo>
                  <a:lnTo>
                    <a:pt x="309053" y="574680"/>
                  </a:lnTo>
                  <a:cubicBezTo>
                    <a:pt x="303938" y="570547"/>
                    <a:pt x="299068" y="565928"/>
                    <a:pt x="294684" y="561066"/>
                  </a:cubicBezTo>
                  <a:close/>
                  <a:moveTo>
                    <a:pt x="248655" y="511961"/>
                  </a:moveTo>
                  <a:lnTo>
                    <a:pt x="248655" y="574680"/>
                  </a:lnTo>
                  <a:lnTo>
                    <a:pt x="284942" y="574680"/>
                  </a:lnTo>
                  <a:lnTo>
                    <a:pt x="284942" y="549398"/>
                  </a:lnTo>
                  <a:cubicBezTo>
                    <a:pt x="276418" y="537972"/>
                    <a:pt x="269599" y="525574"/>
                    <a:pt x="264972" y="511961"/>
                  </a:cubicBezTo>
                  <a:close/>
                  <a:moveTo>
                    <a:pt x="65512" y="511961"/>
                  </a:moveTo>
                  <a:lnTo>
                    <a:pt x="65512" y="574680"/>
                  </a:lnTo>
                  <a:lnTo>
                    <a:pt x="101556" y="574680"/>
                  </a:lnTo>
                  <a:lnTo>
                    <a:pt x="101556" y="511961"/>
                  </a:lnTo>
                  <a:close/>
                  <a:moveTo>
                    <a:pt x="202869" y="439518"/>
                  </a:moveTo>
                  <a:lnTo>
                    <a:pt x="202869" y="502237"/>
                  </a:lnTo>
                  <a:lnTo>
                    <a:pt x="238913" y="502237"/>
                  </a:lnTo>
                  <a:lnTo>
                    <a:pt x="238913" y="439518"/>
                  </a:lnTo>
                  <a:close/>
                  <a:moveTo>
                    <a:pt x="111298" y="439518"/>
                  </a:moveTo>
                  <a:lnTo>
                    <a:pt x="111298" y="502237"/>
                  </a:lnTo>
                  <a:lnTo>
                    <a:pt x="147342" y="502237"/>
                  </a:lnTo>
                  <a:lnTo>
                    <a:pt x="147342" y="439518"/>
                  </a:lnTo>
                  <a:close/>
                  <a:moveTo>
                    <a:pt x="65512" y="439518"/>
                  </a:moveTo>
                  <a:lnTo>
                    <a:pt x="65512" y="502237"/>
                  </a:lnTo>
                  <a:lnTo>
                    <a:pt x="101556" y="502237"/>
                  </a:lnTo>
                  <a:lnTo>
                    <a:pt x="101556" y="439518"/>
                  </a:lnTo>
                  <a:close/>
                  <a:moveTo>
                    <a:pt x="19483" y="439518"/>
                  </a:moveTo>
                  <a:lnTo>
                    <a:pt x="19483" y="502237"/>
                  </a:lnTo>
                  <a:lnTo>
                    <a:pt x="55527" y="502237"/>
                  </a:lnTo>
                  <a:lnTo>
                    <a:pt x="55527" y="439518"/>
                  </a:lnTo>
                  <a:close/>
                  <a:moveTo>
                    <a:pt x="396987" y="432707"/>
                  </a:moveTo>
                  <a:cubicBezTo>
                    <a:pt x="405023" y="432707"/>
                    <a:pt x="408919" y="438539"/>
                    <a:pt x="408919" y="450689"/>
                  </a:cubicBezTo>
                  <a:cubicBezTo>
                    <a:pt x="408919" y="451661"/>
                    <a:pt x="408189" y="460166"/>
                    <a:pt x="406728" y="476446"/>
                  </a:cubicBezTo>
                  <a:lnTo>
                    <a:pt x="403075" y="517270"/>
                  </a:lnTo>
                  <a:cubicBezTo>
                    <a:pt x="402588" y="521158"/>
                    <a:pt x="402588" y="524316"/>
                    <a:pt x="402588" y="526746"/>
                  </a:cubicBezTo>
                  <a:cubicBezTo>
                    <a:pt x="402588" y="531849"/>
                    <a:pt x="404049" y="534279"/>
                    <a:pt x="406971" y="534279"/>
                  </a:cubicBezTo>
                  <a:cubicBezTo>
                    <a:pt x="409893" y="534279"/>
                    <a:pt x="413303" y="532821"/>
                    <a:pt x="417442" y="529905"/>
                  </a:cubicBezTo>
                  <a:cubicBezTo>
                    <a:pt x="421582" y="526989"/>
                    <a:pt x="424992" y="523102"/>
                    <a:pt x="427670" y="518485"/>
                  </a:cubicBezTo>
                  <a:lnTo>
                    <a:pt x="433271" y="522130"/>
                  </a:lnTo>
                  <a:cubicBezTo>
                    <a:pt x="425479" y="543027"/>
                    <a:pt x="413059" y="553233"/>
                    <a:pt x="395769" y="553233"/>
                  </a:cubicBezTo>
                  <a:cubicBezTo>
                    <a:pt x="390412" y="553233"/>
                    <a:pt x="386515" y="551775"/>
                    <a:pt x="384324" y="548373"/>
                  </a:cubicBezTo>
                  <a:cubicBezTo>
                    <a:pt x="382132" y="545214"/>
                    <a:pt x="380915" y="541083"/>
                    <a:pt x="380915" y="536223"/>
                  </a:cubicBezTo>
                  <a:cubicBezTo>
                    <a:pt x="380915" y="531363"/>
                    <a:pt x="381645" y="523344"/>
                    <a:pt x="382619" y="511924"/>
                  </a:cubicBezTo>
                  <a:lnTo>
                    <a:pt x="387246" y="470857"/>
                  </a:lnTo>
                  <a:cubicBezTo>
                    <a:pt x="387490" y="467941"/>
                    <a:pt x="387733" y="465025"/>
                    <a:pt x="387733" y="462596"/>
                  </a:cubicBezTo>
                  <a:cubicBezTo>
                    <a:pt x="387733" y="455792"/>
                    <a:pt x="386272" y="452390"/>
                    <a:pt x="383106" y="452390"/>
                  </a:cubicBezTo>
                  <a:cubicBezTo>
                    <a:pt x="380184" y="452390"/>
                    <a:pt x="374096" y="459194"/>
                    <a:pt x="364842" y="472558"/>
                  </a:cubicBezTo>
                  <a:lnTo>
                    <a:pt x="358754" y="468427"/>
                  </a:lnTo>
                  <a:cubicBezTo>
                    <a:pt x="362651" y="458465"/>
                    <a:pt x="368252" y="449960"/>
                    <a:pt x="375557" y="443156"/>
                  </a:cubicBezTo>
                  <a:cubicBezTo>
                    <a:pt x="382619" y="436109"/>
                    <a:pt x="389925" y="432707"/>
                    <a:pt x="396987" y="432707"/>
                  </a:cubicBezTo>
                  <a:close/>
                  <a:moveTo>
                    <a:pt x="402841" y="380418"/>
                  </a:moveTo>
                  <a:cubicBezTo>
                    <a:pt x="406253" y="380418"/>
                    <a:pt x="409178" y="381634"/>
                    <a:pt x="411371" y="384309"/>
                  </a:cubicBezTo>
                  <a:cubicBezTo>
                    <a:pt x="413565" y="386741"/>
                    <a:pt x="414783" y="389902"/>
                    <a:pt x="414783" y="394037"/>
                  </a:cubicBezTo>
                  <a:cubicBezTo>
                    <a:pt x="414783" y="397928"/>
                    <a:pt x="413321" y="401576"/>
                    <a:pt x="410396" y="404980"/>
                  </a:cubicBezTo>
                  <a:cubicBezTo>
                    <a:pt x="407472" y="408142"/>
                    <a:pt x="404060" y="409844"/>
                    <a:pt x="400404" y="409844"/>
                  </a:cubicBezTo>
                  <a:cubicBezTo>
                    <a:pt x="396748" y="409844"/>
                    <a:pt x="393824" y="408628"/>
                    <a:pt x="391874" y="406196"/>
                  </a:cubicBezTo>
                  <a:cubicBezTo>
                    <a:pt x="389681" y="403764"/>
                    <a:pt x="388462" y="400603"/>
                    <a:pt x="388462" y="396955"/>
                  </a:cubicBezTo>
                  <a:cubicBezTo>
                    <a:pt x="388462" y="393064"/>
                    <a:pt x="389925" y="389416"/>
                    <a:pt x="393093" y="385768"/>
                  </a:cubicBezTo>
                  <a:cubicBezTo>
                    <a:pt x="396017" y="382120"/>
                    <a:pt x="399186" y="380418"/>
                    <a:pt x="402841" y="380418"/>
                  </a:cubicBezTo>
                  <a:close/>
                  <a:moveTo>
                    <a:pt x="294684" y="366832"/>
                  </a:moveTo>
                  <a:lnTo>
                    <a:pt x="294684" y="372667"/>
                  </a:lnTo>
                  <a:cubicBezTo>
                    <a:pt x="296389" y="370722"/>
                    <a:pt x="298337" y="368777"/>
                    <a:pt x="300285" y="366832"/>
                  </a:cubicBezTo>
                  <a:close/>
                  <a:moveTo>
                    <a:pt x="248655" y="366832"/>
                  </a:moveTo>
                  <a:lnTo>
                    <a:pt x="248655" y="429551"/>
                  </a:lnTo>
                  <a:lnTo>
                    <a:pt x="262536" y="429551"/>
                  </a:lnTo>
                  <a:cubicBezTo>
                    <a:pt x="267164" y="413021"/>
                    <a:pt x="274713" y="397949"/>
                    <a:pt x="284942" y="384335"/>
                  </a:cubicBezTo>
                  <a:lnTo>
                    <a:pt x="284942" y="366832"/>
                  </a:lnTo>
                  <a:close/>
                  <a:moveTo>
                    <a:pt x="111298" y="366832"/>
                  </a:moveTo>
                  <a:lnTo>
                    <a:pt x="111298" y="429551"/>
                  </a:lnTo>
                  <a:lnTo>
                    <a:pt x="147342" y="429551"/>
                  </a:lnTo>
                  <a:lnTo>
                    <a:pt x="147342" y="366832"/>
                  </a:lnTo>
                  <a:close/>
                  <a:moveTo>
                    <a:pt x="19483" y="366832"/>
                  </a:moveTo>
                  <a:lnTo>
                    <a:pt x="19483" y="429551"/>
                  </a:lnTo>
                  <a:lnTo>
                    <a:pt x="55527" y="429551"/>
                  </a:lnTo>
                  <a:lnTo>
                    <a:pt x="55527" y="366832"/>
                  </a:lnTo>
                  <a:close/>
                  <a:moveTo>
                    <a:pt x="395997" y="351031"/>
                  </a:moveTo>
                  <a:cubicBezTo>
                    <a:pt x="332189" y="351031"/>
                    <a:pt x="280071" y="403054"/>
                    <a:pt x="280071" y="466988"/>
                  </a:cubicBezTo>
                  <a:cubicBezTo>
                    <a:pt x="280071" y="530679"/>
                    <a:pt x="332189" y="582702"/>
                    <a:pt x="395997" y="582702"/>
                  </a:cubicBezTo>
                  <a:cubicBezTo>
                    <a:pt x="460048" y="582702"/>
                    <a:pt x="512166" y="530679"/>
                    <a:pt x="512166" y="466988"/>
                  </a:cubicBezTo>
                  <a:cubicBezTo>
                    <a:pt x="512166" y="403054"/>
                    <a:pt x="460048" y="351031"/>
                    <a:pt x="395997" y="351031"/>
                  </a:cubicBezTo>
                  <a:close/>
                  <a:moveTo>
                    <a:pt x="340469" y="294390"/>
                  </a:moveTo>
                  <a:lnTo>
                    <a:pt x="340469" y="340092"/>
                  </a:lnTo>
                  <a:cubicBezTo>
                    <a:pt x="351672" y="335230"/>
                    <a:pt x="363850" y="331583"/>
                    <a:pt x="376514" y="329882"/>
                  </a:cubicBezTo>
                  <a:lnTo>
                    <a:pt x="376514" y="294390"/>
                  </a:lnTo>
                  <a:close/>
                  <a:moveTo>
                    <a:pt x="294684" y="294390"/>
                  </a:moveTo>
                  <a:lnTo>
                    <a:pt x="294684" y="357109"/>
                  </a:lnTo>
                  <a:lnTo>
                    <a:pt x="311732" y="357109"/>
                  </a:lnTo>
                  <a:cubicBezTo>
                    <a:pt x="317577" y="352490"/>
                    <a:pt x="323909" y="348357"/>
                    <a:pt x="330728" y="344711"/>
                  </a:cubicBezTo>
                  <a:lnTo>
                    <a:pt x="330728" y="294390"/>
                  </a:lnTo>
                  <a:close/>
                  <a:moveTo>
                    <a:pt x="202869" y="294390"/>
                  </a:moveTo>
                  <a:lnTo>
                    <a:pt x="202869" y="357109"/>
                  </a:lnTo>
                  <a:lnTo>
                    <a:pt x="238913" y="357109"/>
                  </a:lnTo>
                  <a:lnTo>
                    <a:pt x="238913" y="294390"/>
                  </a:lnTo>
                  <a:close/>
                  <a:moveTo>
                    <a:pt x="111298" y="294390"/>
                  </a:moveTo>
                  <a:lnTo>
                    <a:pt x="111298" y="357109"/>
                  </a:lnTo>
                  <a:lnTo>
                    <a:pt x="147342" y="357109"/>
                  </a:lnTo>
                  <a:lnTo>
                    <a:pt x="147342" y="294390"/>
                  </a:lnTo>
                  <a:close/>
                  <a:moveTo>
                    <a:pt x="19483" y="294390"/>
                  </a:moveTo>
                  <a:lnTo>
                    <a:pt x="19483" y="357109"/>
                  </a:lnTo>
                  <a:lnTo>
                    <a:pt x="55527" y="357109"/>
                  </a:lnTo>
                  <a:lnTo>
                    <a:pt x="55527" y="294390"/>
                  </a:lnTo>
                  <a:close/>
                  <a:moveTo>
                    <a:pt x="340469" y="221947"/>
                  </a:moveTo>
                  <a:lnTo>
                    <a:pt x="340469" y="284666"/>
                  </a:lnTo>
                  <a:lnTo>
                    <a:pt x="376514" y="284666"/>
                  </a:lnTo>
                  <a:lnTo>
                    <a:pt x="376514" y="221947"/>
                  </a:lnTo>
                  <a:close/>
                  <a:moveTo>
                    <a:pt x="248655" y="221947"/>
                  </a:moveTo>
                  <a:lnTo>
                    <a:pt x="248655" y="284666"/>
                  </a:lnTo>
                  <a:lnTo>
                    <a:pt x="284942" y="284666"/>
                  </a:lnTo>
                  <a:lnTo>
                    <a:pt x="284942" y="221947"/>
                  </a:lnTo>
                  <a:close/>
                  <a:moveTo>
                    <a:pt x="111298" y="221947"/>
                  </a:moveTo>
                  <a:lnTo>
                    <a:pt x="111298" y="284666"/>
                  </a:lnTo>
                  <a:lnTo>
                    <a:pt x="147342" y="284666"/>
                  </a:lnTo>
                  <a:lnTo>
                    <a:pt x="147342" y="221947"/>
                  </a:lnTo>
                  <a:close/>
                  <a:moveTo>
                    <a:pt x="65512" y="221947"/>
                  </a:moveTo>
                  <a:lnTo>
                    <a:pt x="65512" y="284666"/>
                  </a:lnTo>
                  <a:lnTo>
                    <a:pt x="101556" y="284666"/>
                  </a:lnTo>
                  <a:lnTo>
                    <a:pt x="101556" y="221947"/>
                  </a:lnTo>
                  <a:close/>
                  <a:moveTo>
                    <a:pt x="265215" y="154609"/>
                  </a:moveTo>
                  <a:lnTo>
                    <a:pt x="265215" y="188157"/>
                  </a:lnTo>
                  <a:lnTo>
                    <a:pt x="314167" y="188157"/>
                  </a:lnTo>
                  <a:lnTo>
                    <a:pt x="314167" y="154609"/>
                  </a:lnTo>
                  <a:close/>
                  <a:moveTo>
                    <a:pt x="65512" y="149504"/>
                  </a:moveTo>
                  <a:lnTo>
                    <a:pt x="65512" y="212223"/>
                  </a:lnTo>
                  <a:lnTo>
                    <a:pt x="101556" y="212223"/>
                  </a:lnTo>
                  <a:lnTo>
                    <a:pt x="101556" y="149504"/>
                  </a:lnTo>
                  <a:close/>
                  <a:moveTo>
                    <a:pt x="19483" y="149504"/>
                  </a:moveTo>
                  <a:lnTo>
                    <a:pt x="19483" y="212223"/>
                  </a:lnTo>
                  <a:lnTo>
                    <a:pt x="55527" y="212223"/>
                  </a:lnTo>
                  <a:lnTo>
                    <a:pt x="55527" y="149504"/>
                  </a:lnTo>
                  <a:lnTo>
                    <a:pt x="39453" y="149504"/>
                  </a:lnTo>
                  <a:close/>
                  <a:moveTo>
                    <a:pt x="49195" y="91647"/>
                  </a:moveTo>
                  <a:lnTo>
                    <a:pt x="49195" y="130057"/>
                  </a:lnTo>
                  <a:lnTo>
                    <a:pt x="117630" y="130057"/>
                  </a:lnTo>
                  <a:lnTo>
                    <a:pt x="117630" y="91647"/>
                  </a:lnTo>
                  <a:close/>
                  <a:moveTo>
                    <a:pt x="78663" y="0"/>
                  </a:moveTo>
                  <a:lnTo>
                    <a:pt x="88405" y="0"/>
                  </a:lnTo>
                  <a:lnTo>
                    <a:pt x="88405" y="81923"/>
                  </a:lnTo>
                  <a:lnTo>
                    <a:pt x="127371" y="81923"/>
                  </a:lnTo>
                  <a:lnTo>
                    <a:pt x="127371" y="130057"/>
                  </a:lnTo>
                  <a:lnTo>
                    <a:pt x="166825" y="130057"/>
                  </a:lnTo>
                  <a:lnTo>
                    <a:pt x="166825" y="574680"/>
                  </a:lnTo>
                  <a:lnTo>
                    <a:pt x="183386" y="574680"/>
                  </a:lnTo>
                  <a:lnTo>
                    <a:pt x="183386" y="202499"/>
                  </a:lnTo>
                  <a:lnTo>
                    <a:pt x="221378" y="202499"/>
                  </a:lnTo>
                  <a:lnTo>
                    <a:pt x="221378" y="193019"/>
                  </a:lnTo>
                  <a:lnTo>
                    <a:pt x="255474" y="193019"/>
                  </a:lnTo>
                  <a:lnTo>
                    <a:pt x="255474" y="144885"/>
                  </a:lnTo>
                  <a:lnTo>
                    <a:pt x="323909" y="144885"/>
                  </a:lnTo>
                  <a:lnTo>
                    <a:pt x="323909" y="193019"/>
                  </a:lnTo>
                  <a:lnTo>
                    <a:pt x="358004" y="193019"/>
                  </a:lnTo>
                  <a:lnTo>
                    <a:pt x="358004" y="202499"/>
                  </a:lnTo>
                  <a:lnTo>
                    <a:pt x="395997" y="202499"/>
                  </a:lnTo>
                  <a:lnTo>
                    <a:pt x="395997" y="328423"/>
                  </a:lnTo>
                  <a:cubicBezTo>
                    <a:pt x="472469" y="328423"/>
                    <a:pt x="534815" y="390413"/>
                    <a:pt x="534815" y="466988"/>
                  </a:cubicBezTo>
                  <a:cubicBezTo>
                    <a:pt x="534815" y="543320"/>
                    <a:pt x="472469" y="605310"/>
                    <a:pt x="395997" y="605310"/>
                  </a:cubicBezTo>
                  <a:cubicBezTo>
                    <a:pt x="376514" y="605310"/>
                    <a:pt x="358004" y="601420"/>
                    <a:pt x="341200" y="594128"/>
                  </a:cubicBezTo>
                  <a:lnTo>
                    <a:pt x="183386" y="594128"/>
                  </a:lnTo>
                  <a:lnTo>
                    <a:pt x="166825" y="594128"/>
                  </a:lnTo>
                  <a:lnTo>
                    <a:pt x="0" y="594128"/>
                  </a:lnTo>
                  <a:lnTo>
                    <a:pt x="0" y="130057"/>
                  </a:lnTo>
                  <a:lnTo>
                    <a:pt x="39453" y="130057"/>
                  </a:lnTo>
                  <a:lnTo>
                    <a:pt x="39453" y="81923"/>
                  </a:lnTo>
                  <a:lnTo>
                    <a:pt x="78663" y="81923"/>
                  </a:ln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2475BBD-7AEF-4FC9-86DC-462645EFBCE0}"/>
                </a:ext>
              </a:extLst>
            </p:cNvPr>
            <p:cNvSpPr txBox="1"/>
            <p:nvPr/>
          </p:nvSpPr>
          <p:spPr>
            <a:xfrm>
              <a:off x="8714628" y="4179545"/>
              <a:ext cx="2556005" cy="1406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从施工总承包商向城乡运营商转型拓展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5E3E37E-F720-4EE8-ABB9-EE43D23F0D90}"/>
              </a:ext>
            </a:extLst>
          </p:cNvPr>
          <p:cNvGrpSpPr/>
          <p:nvPr/>
        </p:nvGrpSpPr>
        <p:grpSpPr>
          <a:xfrm>
            <a:off x="701414" y="334946"/>
            <a:ext cx="4308244" cy="758048"/>
            <a:chOff x="7334956" y="334946"/>
            <a:chExt cx="4308244" cy="758048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4D46648-DB28-444B-9076-D669A34AC033}"/>
                </a:ext>
              </a:extLst>
            </p:cNvPr>
            <p:cNvSpPr txBox="1"/>
            <p:nvPr/>
          </p:nvSpPr>
          <p:spPr>
            <a:xfrm>
              <a:off x="7334956" y="334946"/>
              <a:ext cx="4308244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着力</a:t>
              </a: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“三个”</a:t>
              </a: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转型拓展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D976EFD-437B-4086-948C-15932F8049E3}"/>
                </a:ext>
              </a:extLst>
            </p:cNvPr>
            <p:cNvCxnSpPr>
              <a:cxnSpLocks/>
            </p:cNvCxnSpPr>
            <p:nvPr/>
          </p:nvCxnSpPr>
          <p:spPr>
            <a:xfrm>
              <a:off x="7449256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5088919-A16E-4827-83B1-9801BE9F3F85}"/>
              </a:ext>
            </a:extLst>
          </p:cNvPr>
          <p:cNvGrpSpPr/>
          <p:nvPr/>
        </p:nvGrpSpPr>
        <p:grpSpPr>
          <a:xfrm>
            <a:off x="9378951" y="396249"/>
            <a:ext cx="2111635" cy="696745"/>
            <a:chOff x="1006706" y="396249"/>
            <a:chExt cx="2111635" cy="696745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525E95B-2164-4348-8B89-64894AD7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396392E-5235-43D5-A78A-46BAFB943E65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324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自然&#10;&#10;描述已自动生成">
            <a:extLst>
              <a:ext uri="{FF2B5EF4-FFF2-40B4-BE49-F238E27FC236}">
                <a16:creationId xmlns:a16="http://schemas.microsoft.com/office/drawing/2014/main" id="{D43A379F-F0F7-4F8F-B6A7-5B6DD1E89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/>
          <a:stretch/>
        </p:blipFill>
        <p:spPr>
          <a:xfrm>
            <a:off x="1027" y="-1"/>
            <a:ext cx="12190974" cy="685784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0B23B34-7F9E-4929-9F15-78A41C2EA7DD}"/>
              </a:ext>
            </a:extLst>
          </p:cNvPr>
          <p:cNvSpPr/>
          <p:nvPr/>
        </p:nvSpPr>
        <p:spPr>
          <a:xfrm>
            <a:off x="-758" y="153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79434E4-18D0-4D66-8B3B-98B1273ECD74}"/>
              </a:ext>
            </a:extLst>
          </p:cNvPr>
          <p:cNvSpPr txBox="1"/>
          <p:nvPr/>
        </p:nvSpPr>
        <p:spPr>
          <a:xfrm>
            <a:off x="1790605" y="603283"/>
            <a:ext cx="8610791" cy="124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96773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转型拓展一</a:t>
            </a:r>
            <a:endParaRPr lang="en-US" altLang="zh-CN" sz="3048" b="1" kern="0" dirty="0"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从以水利为主向多专业跨界融合发展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608C4AD-499B-4F03-A9BF-41E0390D7CF0}"/>
              </a:ext>
            </a:extLst>
          </p:cNvPr>
          <p:cNvGrpSpPr/>
          <p:nvPr/>
        </p:nvGrpSpPr>
        <p:grpSpPr>
          <a:xfrm>
            <a:off x="1906275" y="2972264"/>
            <a:ext cx="2002420" cy="1275735"/>
            <a:chOff x="2112422" y="2972264"/>
            <a:chExt cx="2002420" cy="1275735"/>
          </a:xfrm>
        </p:grpSpPr>
        <p:sp>
          <p:nvSpPr>
            <p:cNvPr id="47" name="TextBox 27">
              <a:extLst>
                <a:ext uri="{FF2B5EF4-FFF2-40B4-BE49-F238E27FC236}">
                  <a16:creationId xmlns:a16="http://schemas.microsoft.com/office/drawing/2014/main" id="{7618F4C5-4811-4D5B-9287-A2A3AB4785E5}"/>
                </a:ext>
              </a:extLst>
            </p:cNvPr>
            <p:cNvSpPr txBox="1"/>
            <p:nvPr/>
          </p:nvSpPr>
          <p:spPr>
            <a:xfrm>
              <a:off x="2463025" y="3441336"/>
              <a:ext cx="130121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水利为主</a:t>
              </a:r>
            </a:p>
          </p:txBody>
        </p:sp>
        <p:sp>
          <p:nvSpPr>
            <p:cNvPr id="49" name="梯形 48">
              <a:extLst>
                <a:ext uri="{FF2B5EF4-FFF2-40B4-BE49-F238E27FC236}">
                  <a16:creationId xmlns:a16="http://schemas.microsoft.com/office/drawing/2014/main" id="{9C6DFA45-9F68-45E3-B02F-8AF020CBE966}"/>
                </a:ext>
              </a:extLst>
            </p:cNvPr>
            <p:cNvSpPr/>
            <p:nvPr/>
          </p:nvSpPr>
          <p:spPr>
            <a:xfrm>
              <a:off x="2112422" y="3878667"/>
              <a:ext cx="2002420" cy="369332"/>
            </a:xfrm>
            <a:prstGeom prst="trapezoid">
              <a:avLst>
                <a:gd name="adj" fmla="val 93064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0" name="梯形 49">
              <a:extLst>
                <a:ext uri="{FF2B5EF4-FFF2-40B4-BE49-F238E27FC236}">
                  <a16:creationId xmlns:a16="http://schemas.microsoft.com/office/drawing/2014/main" id="{BD6DCCC7-D8E6-4AAE-A901-833A6C05067B}"/>
                </a:ext>
              </a:extLst>
            </p:cNvPr>
            <p:cNvSpPr/>
            <p:nvPr/>
          </p:nvSpPr>
          <p:spPr>
            <a:xfrm>
              <a:off x="2112422" y="3778655"/>
              <a:ext cx="2002420" cy="369332"/>
            </a:xfrm>
            <a:prstGeom prst="trapezoid">
              <a:avLst>
                <a:gd name="adj" fmla="val 93064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3" name="箭头: 下 52">
              <a:extLst>
                <a:ext uri="{FF2B5EF4-FFF2-40B4-BE49-F238E27FC236}">
                  <a16:creationId xmlns:a16="http://schemas.microsoft.com/office/drawing/2014/main" id="{9ACE4E3E-93F9-4718-8257-1CC87887A66F}"/>
                </a:ext>
              </a:extLst>
            </p:cNvPr>
            <p:cNvSpPr/>
            <p:nvPr/>
          </p:nvSpPr>
          <p:spPr>
            <a:xfrm rot="10800000">
              <a:off x="2489046" y="3391204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4" name="箭头: 下 53">
              <a:extLst>
                <a:ext uri="{FF2B5EF4-FFF2-40B4-BE49-F238E27FC236}">
                  <a16:creationId xmlns:a16="http://schemas.microsoft.com/office/drawing/2014/main" id="{54B499F3-325E-4111-8F3D-0CA2BAB360CF}"/>
                </a:ext>
              </a:extLst>
            </p:cNvPr>
            <p:cNvSpPr/>
            <p:nvPr/>
          </p:nvSpPr>
          <p:spPr>
            <a:xfrm rot="10800000">
              <a:off x="3695665" y="3306506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5" name="箭头: 下 54">
              <a:extLst>
                <a:ext uri="{FF2B5EF4-FFF2-40B4-BE49-F238E27FC236}">
                  <a16:creationId xmlns:a16="http://schemas.microsoft.com/office/drawing/2014/main" id="{DA362F4D-FE81-4296-93D4-323C8101E6CD}"/>
                </a:ext>
              </a:extLst>
            </p:cNvPr>
            <p:cNvSpPr/>
            <p:nvPr/>
          </p:nvSpPr>
          <p:spPr>
            <a:xfrm rot="10800000">
              <a:off x="2707228" y="2972264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583F5D69-E047-47EE-A56B-04999AA953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16157" y="3037366"/>
              <a:ext cx="394949" cy="385127"/>
            </a:xfrm>
            <a:custGeom>
              <a:avLst/>
              <a:gdLst>
                <a:gd name="T0" fmla="*/ 626 w 2238"/>
                <a:gd name="T1" fmla="*/ 1006 h 2182"/>
                <a:gd name="T2" fmla="*/ 929 w 2238"/>
                <a:gd name="T3" fmla="*/ 1594 h 2182"/>
                <a:gd name="T4" fmla="*/ 2200 w 2238"/>
                <a:gd name="T5" fmla="*/ 0 h 2182"/>
                <a:gd name="T6" fmla="*/ 2238 w 2238"/>
                <a:gd name="T7" fmla="*/ 835 h 2182"/>
                <a:gd name="T8" fmla="*/ 967 w 2238"/>
                <a:gd name="T9" fmla="*/ 2182 h 2182"/>
                <a:gd name="T10" fmla="*/ 0 w 2238"/>
                <a:gd name="T11" fmla="*/ 1385 h 2182"/>
                <a:gd name="T12" fmla="*/ 626 w 2238"/>
                <a:gd name="T13" fmla="*/ 1006 h 2182"/>
                <a:gd name="T14" fmla="*/ 626 w 2238"/>
                <a:gd name="T15" fmla="*/ 1006 h 2182"/>
                <a:gd name="T16" fmla="*/ 626 w 2238"/>
                <a:gd name="T17" fmla="*/ 1006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38" h="2182">
                  <a:moveTo>
                    <a:pt x="626" y="1006"/>
                  </a:moveTo>
                  <a:cubicBezTo>
                    <a:pt x="929" y="1594"/>
                    <a:pt x="929" y="1594"/>
                    <a:pt x="929" y="1594"/>
                  </a:cubicBezTo>
                  <a:cubicBezTo>
                    <a:pt x="929" y="1594"/>
                    <a:pt x="1423" y="398"/>
                    <a:pt x="2200" y="0"/>
                  </a:cubicBezTo>
                  <a:cubicBezTo>
                    <a:pt x="2181" y="285"/>
                    <a:pt x="2105" y="531"/>
                    <a:pt x="2238" y="835"/>
                  </a:cubicBezTo>
                  <a:cubicBezTo>
                    <a:pt x="1897" y="911"/>
                    <a:pt x="1195" y="1765"/>
                    <a:pt x="967" y="2182"/>
                  </a:cubicBezTo>
                  <a:cubicBezTo>
                    <a:pt x="645" y="1784"/>
                    <a:pt x="266" y="1480"/>
                    <a:pt x="0" y="1385"/>
                  </a:cubicBezTo>
                  <a:lnTo>
                    <a:pt x="626" y="1006"/>
                  </a:lnTo>
                  <a:close/>
                  <a:moveTo>
                    <a:pt x="626" y="1006"/>
                  </a:moveTo>
                  <a:cubicBezTo>
                    <a:pt x="626" y="1006"/>
                    <a:pt x="626" y="1006"/>
                    <a:pt x="626" y="1006"/>
                  </a:cubicBezTo>
                </a:path>
              </a:pathLst>
            </a:custGeom>
            <a:solidFill>
              <a:srgbClr val="0BD0D9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8B4CED0-5B7B-432D-B16E-373C13E93173}"/>
              </a:ext>
            </a:extLst>
          </p:cNvPr>
          <p:cNvGrpSpPr/>
          <p:nvPr/>
        </p:nvGrpSpPr>
        <p:grpSpPr>
          <a:xfrm>
            <a:off x="8335799" y="2841619"/>
            <a:ext cx="2002420" cy="1406380"/>
            <a:chOff x="7816363" y="2841619"/>
            <a:chExt cx="2002420" cy="1406380"/>
          </a:xfrm>
        </p:grpSpPr>
        <p:sp>
          <p:nvSpPr>
            <p:cNvPr id="48" name="TextBox 28">
              <a:extLst>
                <a:ext uri="{FF2B5EF4-FFF2-40B4-BE49-F238E27FC236}">
                  <a16:creationId xmlns:a16="http://schemas.microsoft.com/office/drawing/2014/main" id="{657613DC-D843-4845-BCF9-ACCEC177036B}"/>
                </a:ext>
              </a:extLst>
            </p:cNvPr>
            <p:cNvSpPr txBox="1"/>
            <p:nvPr/>
          </p:nvSpPr>
          <p:spPr>
            <a:xfrm>
              <a:off x="8166966" y="3306506"/>
              <a:ext cx="1301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多专业</a:t>
              </a:r>
              <a:endParaRPr lang="en-US" altLang="zh-CN" b="1" dirty="0">
                <a:solidFill>
                  <a:prstClr val="white"/>
                </a:solidFill>
                <a:latin typeface="+mn-ea"/>
              </a:endParaRPr>
            </a:p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+mn-ea"/>
                </a:rPr>
                <a:t>跨界</a:t>
              </a:r>
            </a:p>
          </p:txBody>
        </p:sp>
        <p:sp>
          <p:nvSpPr>
            <p:cNvPr id="51" name="梯形 50">
              <a:extLst>
                <a:ext uri="{FF2B5EF4-FFF2-40B4-BE49-F238E27FC236}">
                  <a16:creationId xmlns:a16="http://schemas.microsoft.com/office/drawing/2014/main" id="{804B8AE1-8D53-4ADB-AEE8-532082D34329}"/>
                </a:ext>
              </a:extLst>
            </p:cNvPr>
            <p:cNvSpPr/>
            <p:nvPr/>
          </p:nvSpPr>
          <p:spPr>
            <a:xfrm>
              <a:off x="7816363" y="3878667"/>
              <a:ext cx="2002420" cy="369332"/>
            </a:xfrm>
            <a:prstGeom prst="trapezoid">
              <a:avLst>
                <a:gd name="adj" fmla="val 93064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梯形 51">
              <a:extLst>
                <a:ext uri="{FF2B5EF4-FFF2-40B4-BE49-F238E27FC236}">
                  <a16:creationId xmlns:a16="http://schemas.microsoft.com/office/drawing/2014/main" id="{038D2789-2740-4301-88C8-4F6A25173AF4}"/>
                </a:ext>
              </a:extLst>
            </p:cNvPr>
            <p:cNvSpPr/>
            <p:nvPr/>
          </p:nvSpPr>
          <p:spPr>
            <a:xfrm>
              <a:off x="7816363" y="3778655"/>
              <a:ext cx="2002420" cy="369332"/>
            </a:xfrm>
            <a:prstGeom prst="trapezoid">
              <a:avLst>
                <a:gd name="adj" fmla="val 93064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7" name="Freeform 5">
              <a:extLst>
                <a:ext uri="{FF2B5EF4-FFF2-40B4-BE49-F238E27FC236}">
                  <a16:creationId xmlns:a16="http://schemas.microsoft.com/office/drawing/2014/main" id="{FCCBA152-E89C-40A8-8E82-0AE3B5B90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4077" y="2841619"/>
              <a:ext cx="446992" cy="420369"/>
            </a:xfrm>
            <a:custGeom>
              <a:avLst/>
              <a:gdLst>
                <a:gd name="T0" fmla="*/ 2504 w 2783"/>
                <a:gd name="T1" fmla="*/ 386 h 2618"/>
                <a:gd name="T2" fmla="*/ 1391 w 2783"/>
                <a:gd name="T3" fmla="*/ 0 h 2618"/>
                <a:gd name="T4" fmla="*/ 279 w 2783"/>
                <a:gd name="T5" fmla="*/ 386 h 2618"/>
                <a:gd name="T6" fmla="*/ 1391 w 2783"/>
                <a:gd name="T7" fmla="*/ 2618 h 2618"/>
                <a:gd name="T8" fmla="*/ 2504 w 2783"/>
                <a:gd name="T9" fmla="*/ 386 h 2618"/>
                <a:gd name="T10" fmla="*/ 398 w 2783"/>
                <a:gd name="T11" fmla="*/ 1316 h 2618"/>
                <a:gd name="T12" fmla="*/ 1392 w 2783"/>
                <a:gd name="T13" fmla="*/ 1316 h 2618"/>
                <a:gd name="T14" fmla="*/ 1392 w 2783"/>
                <a:gd name="T15" fmla="*/ 186 h 2618"/>
                <a:gd name="T16" fmla="*/ 2389 w 2783"/>
                <a:gd name="T17" fmla="*/ 531 h 2618"/>
                <a:gd name="T18" fmla="*/ 2385 w 2783"/>
                <a:gd name="T19" fmla="*/ 1316 h 2618"/>
                <a:gd name="T20" fmla="*/ 1392 w 2783"/>
                <a:gd name="T21" fmla="*/ 1316 h 2618"/>
                <a:gd name="T22" fmla="*/ 1392 w 2783"/>
                <a:gd name="T23" fmla="*/ 2458 h 2618"/>
                <a:gd name="T24" fmla="*/ 1391 w 2783"/>
                <a:gd name="T25" fmla="*/ 2458 h 2618"/>
                <a:gd name="T26" fmla="*/ 398 w 2783"/>
                <a:gd name="T27" fmla="*/ 1316 h 2618"/>
                <a:gd name="T28" fmla="*/ 398 w 2783"/>
                <a:gd name="T29" fmla="*/ 1316 h 2618"/>
                <a:gd name="T30" fmla="*/ 398 w 2783"/>
                <a:gd name="T31" fmla="*/ 1316 h 2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83" h="2618">
                  <a:moveTo>
                    <a:pt x="2504" y="386"/>
                  </a:moveTo>
                  <a:cubicBezTo>
                    <a:pt x="2084" y="385"/>
                    <a:pt x="1698" y="241"/>
                    <a:pt x="1391" y="0"/>
                  </a:cubicBezTo>
                  <a:cubicBezTo>
                    <a:pt x="1084" y="240"/>
                    <a:pt x="699" y="385"/>
                    <a:pt x="279" y="386"/>
                  </a:cubicBezTo>
                  <a:cubicBezTo>
                    <a:pt x="0" y="1302"/>
                    <a:pt x="481" y="2286"/>
                    <a:pt x="1391" y="2618"/>
                  </a:cubicBezTo>
                  <a:cubicBezTo>
                    <a:pt x="2302" y="2286"/>
                    <a:pt x="2783" y="1302"/>
                    <a:pt x="2504" y="386"/>
                  </a:cubicBezTo>
                  <a:close/>
                  <a:moveTo>
                    <a:pt x="398" y="1316"/>
                  </a:moveTo>
                  <a:cubicBezTo>
                    <a:pt x="1392" y="1316"/>
                    <a:pt x="1392" y="1316"/>
                    <a:pt x="1392" y="1316"/>
                  </a:cubicBezTo>
                  <a:cubicBezTo>
                    <a:pt x="1392" y="186"/>
                    <a:pt x="1392" y="186"/>
                    <a:pt x="1392" y="186"/>
                  </a:cubicBezTo>
                  <a:cubicBezTo>
                    <a:pt x="1688" y="392"/>
                    <a:pt x="2029" y="510"/>
                    <a:pt x="2389" y="531"/>
                  </a:cubicBezTo>
                  <a:cubicBezTo>
                    <a:pt x="2452" y="797"/>
                    <a:pt x="2448" y="1065"/>
                    <a:pt x="2385" y="1316"/>
                  </a:cubicBezTo>
                  <a:cubicBezTo>
                    <a:pt x="1392" y="1316"/>
                    <a:pt x="1392" y="1316"/>
                    <a:pt x="1392" y="1316"/>
                  </a:cubicBezTo>
                  <a:cubicBezTo>
                    <a:pt x="1392" y="2458"/>
                    <a:pt x="1392" y="2458"/>
                    <a:pt x="1392" y="2458"/>
                  </a:cubicBezTo>
                  <a:cubicBezTo>
                    <a:pt x="1391" y="2458"/>
                    <a:pt x="1391" y="2458"/>
                    <a:pt x="1391" y="2458"/>
                  </a:cubicBezTo>
                  <a:cubicBezTo>
                    <a:pt x="881" y="2254"/>
                    <a:pt x="523" y="1819"/>
                    <a:pt x="398" y="1316"/>
                  </a:cubicBezTo>
                  <a:close/>
                  <a:moveTo>
                    <a:pt x="398" y="1316"/>
                  </a:moveTo>
                  <a:cubicBezTo>
                    <a:pt x="398" y="1316"/>
                    <a:pt x="398" y="1316"/>
                    <a:pt x="398" y="1316"/>
                  </a:cubicBezTo>
                </a:path>
              </a:pathLst>
            </a:custGeom>
            <a:solidFill>
              <a:srgbClr val="0BD0D9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58" name="箭头: 下 57">
              <a:extLst>
                <a:ext uri="{FF2B5EF4-FFF2-40B4-BE49-F238E27FC236}">
                  <a16:creationId xmlns:a16="http://schemas.microsoft.com/office/drawing/2014/main" id="{934E762A-0F97-4B59-98D0-F7AF648BE0FB}"/>
                </a:ext>
              </a:extLst>
            </p:cNvPr>
            <p:cNvSpPr/>
            <p:nvPr/>
          </p:nvSpPr>
          <p:spPr>
            <a:xfrm rot="10800000">
              <a:off x="8244881" y="3401913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9" name="箭头: 下 58">
              <a:extLst>
                <a:ext uri="{FF2B5EF4-FFF2-40B4-BE49-F238E27FC236}">
                  <a16:creationId xmlns:a16="http://schemas.microsoft.com/office/drawing/2014/main" id="{2AEAF53D-8EB1-437D-B84B-A8A9E832AD76}"/>
                </a:ext>
              </a:extLst>
            </p:cNvPr>
            <p:cNvSpPr/>
            <p:nvPr/>
          </p:nvSpPr>
          <p:spPr>
            <a:xfrm rot="10800000">
              <a:off x="9335573" y="3603878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0" name="箭头: 下 59">
              <a:extLst>
                <a:ext uri="{FF2B5EF4-FFF2-40B4-BE49-F238E27FC236}">
                  <a16:creationId xmlns:a16="http://schemas.microsoft.com/office/drawing/2014/main" id="{40C11B70-F715-4203-BC9F-391EC78F5658}"/>
                </a:ext>
              </a:extLst>
            </p:cNvPr>
            <p:cNvSpPr/>
            <p:nvPr/>
          </p:nvSpPr>
          <p:spPr>
            <a:xfrm rot="10800000">
              <a:off x="9100623" y="3038201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F4FA753-BB35-4CB0-8CE7-CDEAC8C43540}"/>
              </a:ext>
            </a:extLst>
          </p:cNvPr>
          <p:cNvGrpSpPr/>
          <p:nvPr/>
        </p:nvGrpSpPr>
        <p:grpSpPr>
          <a:xfrm>
            <a:off x="4375638" y="3033764"/>
            <a:ext cx="3325431" cy="889854"/>
            <a:chOff x="4375638" y="3033764"/>
            <a:chExt cx="3325431" cy="889854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343F6FE-E565-470E-9364-6A4C533A1355}"/>
                </a:ext>
              </a:extLst>
            </p:cNvPr>
            <p:cNvSpPr/>
            <p:nvPr/>
          </p:nvSpPr>
          <p:spPr>
            <a:xfrm>
              <a:off x="4375638" y="3033764"/>
              <a:ext cx="3325431" cy="777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dirty="0">
                  <a:solidFill>
                    <a:prstClr val="white"/>
                  </a:solidFill>
                  <a:latin typeface="+mn-ea"/>
                </a:rPr>
                <a:t>利用水利、建筑、景观专业甲级设计院等跨界专业平台</a:t>
              </a:r>
              <a:endParaRPr lang="en-US" altLang="zh-CN" dirty="0">
                <a:solidFill>
                  <a:prstClr val="white"/>
                </a:solidFill>
                <a:latin typeface="+mn-ea"/>
              </a:endParaRPr>
            </a:p>
          </p:txBody>
        </p: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D8B1BFD4-2FC0-4226-A39E-0C45ABB4AC7E}"/>
                </a:ext>
              </a:extLst>
            </p:cNvPr>
            <p:cNvCxnSpPr/>
            <p:nvPr/>
          </p:nvCxnSpPr>
          <p:spPr>
            <a:xfrm>
              <a:off x="4543425" y="3923618"/>
              <a:ext cx="2914650" cy="0"/>
            </a:xfrm>
            <a:prstGeom prst="straightConnector1">
              <a:avLst/>
            </a:prstGeom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2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自然&#10;&#10;描述已自动生成">
            <a:extLst>
              <a:ext uri="{FF2B5EF4-FFF2-40B4-BE49-F238E27FC236}">
                <a16:creationId xmlns:a16="http://schemas.microsoft.com/office/drawing/2014/main" id="{D43A379F-F0F7-4F8F-B6A7-5B6DD1E89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/>
          <a:stretch/>
        </p:blipFill>
        <p:spPr>
          <a:xfrm>
            <a:off x="1027" y="-1"/>
            <a:ext cx="12190974" cy="685784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0B23B34-7F9E-4929-9F15-78A41C2EA7DD}"/>
              </a:ext>
            </a:extLst>
          </p:cNvPr>
          <p:cNvSpPr/>
          <p:nvPr/>
        </p:nvSpPr>
        <p:spPr>
          <a:xfrm>
            <a:off x="-758" y="153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直角三角形 24">
            <a:extLst>
              <a:ext uri="{FF2B5EF4-FFF2-40B4-BE49-F238E27FC236}">
                <a16:creationId xmlns:a16="http://schemas.microsoft.com/office/drawing/2014/main" id="{CD4E929A-24CE-4ACB-88BA-4BA153497658}"/>
              </a:ext>
            </a:extLst>
          </p:cNvPr>
          <p:cNvSpPr/>
          <p:nvPr/>
        </p:nvSpPr>
        <p:spPr>
          <a:xfrm rot="13470876">
            <a:off x="4609291" y="3216187"/>
            <a:ext cx="119840" cy="119840"/>
          </a:xfrm>
          <a:prstGeom prst="rtTriangle">
            <a:avLst/>
          </a:prstGeom>
          <a:solidFill>
            <a:srgbClr val="35D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656032A-8210-4540-9F64-99C395CEA9E3}"/>
              </a:ext>
            </a:extLst>
          </p:cNvPr>
          <p:cNvGrpSpPr/>
          <p:nvPr/>
        </p:nvGrpSpPr>
        <p:grpSpPr>
          <a:xfrm>
            <a:off x="1683849" y="3107941"/>
            <a:ext cx="2477573" cy="1921876"/>
            <a:chOff x="1683849" y="3107941"/>
            <a:chExt cx="2477573" cy="1921876"/>
          </a:xfrm>
        </p:grpSpPr>
        <p:sp>
          <p:nvSpPr>
            <p:cNvPr id="21" name="圆角矩形 12">
              <a:extLst>
                <a:ext uri="{FF2B5EF4-FFF2-40B4-BE49-F238E27FC236}">
                  <a16:creationId xmlns:a16="http://schemas.microsoft.com/office/drawing/2014/main" id="{FF8B9203-7850-4143-BD77-BFE02DD4DB3A}"/>
                </a:ext>
              </a:extLst>
            </p:cNvPr>
            <p:cNvSpPr/>
            <p:nvPr/>
          </p:nvSpPr>
          <p:spPr>
            <a:xfrm>
              <a:off x="1947797" y="3107941"/>
              <a:ext cx="1949676" cy="55399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spc="300" dirty="0">
                  <a:solidFill>
                    <a:prstClr val="white"/>
                  </a:solidFill>
                  <a:latin typeface="+mn-ea"/>
                  <a:cs typeface="FZLanTingKanHei-R-GBK"/>
                </a:rPr>
                <a:t>施工总承包</a:t>
              </a:r>
              <a:endPara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FZLanTingKanHei-R-GBK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819CA22-85EC-4E1B-9E66-2C8ED9EE99D2}"/>
                </a:ext>
              </a:extLst>
            </p:cNvPr>
            <p:cNvSpPr/>
            <p:nvPr/>
          </p:nvSpPr>
          <p:spPr>
            <a:xfrm>
              <a:off x="1683849" y="4572055"/>
              <a:ext cx="2477573" cy="457762"/>
            </a:xfrm>
            <a:prstGeom prst="ellipse">
              <a:avLst/>
            </a:prstGeom>
            <a:gradFill>
              <a:gsLst>
                <a:gs pos="80000">
                  <a:srgbClr val="35DBEB">
                    <a:alpha val="0"/>
                  </a:srgbClr>
                </a:gs>
                <a:gs pos="100000">
                  <a:srgbClr val="35DBEB">
                    <a:alpha val="61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17CB3344-8EEE-4424-8903-CB0AA2426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2635" y="4167612"/>
              <a:ext cx="0" cy="683151"/>
            </a:xfrm>
            <a:prstGeom prst="line">
              <a:avLst/>
            </a:prstGeom>
            <a:ln w="12700">
              <a:gradFill>
                <a:gsLst>
                  <a:gs pos="0">
                    <a:srgbClr val="35DBEB">
                      <a:alpha val="53000"/>
                    </a:srgbClr>
                  </a:gs>
                  <a:gs pos="100000">
                    <a:srgbClr val="35DBEB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8B6B011-EC23-4770-A57A-2DC75534AEC8}"/>
              </a:ext>
            </a:extLst>
          </p:cNvPr>
          <p:cNvGrpSpPr/>
          <p:nvPr/>
        </p:nvGrpSpPr>
        <p:grpSpPr>
          <a:xfrm>
            <a:off x="5908418" y="4167612"/>
            <a:ext cx="5055095" cy="1708753"/>
            <a:chOff x="5686129" y="4167612"/>
            <a:chExt cx="5055095" cy="1708753"/>
          </a:xfrm>
        </p:grpSpPr>
        <p:sp>
          <p:nvSpPr>
            <p:cNvPr id="29" name="圆角矩形 12">
              <a:extLst>
                <a:ext uri="{FF2B5EF4-FFF2-40B4-BE49-F238E27FC236}">
                  <a16:creationId xmlns:a16="http://schemas.microsoft.com/office/drawing/2014/main" id="{9C41250D-9A8C-4110-9ECD-D523D3C0AB47}"/>
                </a:ext>
              </a:extLst>
            </p:cNvPr>
            <p:cNvSpPr/>
            <p:nvPr/>
          </p:nvSpPr>
          <p:spPr>
            <a:xfrm>
              <a:off x="5686129" y="5322369"/>
              <a:ext cx="5055095" cy="55399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spc="300" dirty="0">
                  <a:solidFill>
                    <a:prstClr val="white"/>
                  </a:solidFill>
                  <a:latin typeface="+mn-ea"/>
                  <a:cs typeface="FZLanTingKanHei-R-GBK"/>
                </a:rPr>
                <a:t>上海市首批</a:t>
              </a:r>
              <a:r>
                <a:rPr lang="en-US" altLang="zh-CN" sz="2000" spc="300" dirty="0">
                  <a:solidFill>
                    <a:prstClr val="white"/>
                  </a:solidFill>
                  <a:latin typeface="+mn-ea"/>
                  <a:cs typeface="FZLanTingKanHei-R-GBK"/>
                </a:rPr>
                <a:t>28</a:t>
              </a:r>
              <a:r>
                <a:rPr lang="zh-CN" altLang="en-US" sz="2000" spc="300" dirty="0">
                  <a:solidFill>
                    <a:prstClr val="white"/>
                  </a:solidFill>
                  <a:latin typeface="+mn-ea"/>
                  <a:cs typeface="FZLanTingKanHei-R-GBK"/>
                </a:rPr>
                <a:t>家工程总承包试点企业</a:t>
              </a:r>
              <a:endParaRPr kumimoji="0" lang="en-US" altLang="zh-CN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FZLanTingKanHei-R-GBK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38F361F-C789-40D7-8225-3681C6C6EFC2}"/>
                </a:ext>
              </a:extLst>
            </p:cNvPr>
            <p:cNvGrpSpPr/>
            <p:nvPr/>
          </p:nvGrpSpPr>
          <p:grpSpPr>
            <a:xfrm>
              <a:off x="6974891" y="4167612"/>
              <a:ext cx="2477573" cy="862205"/>
              <a:chOff x="6974891" y="4167612"/>
              <a:chExt cx="2477573" cy="862205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91262A0F-2C1A-44DF-BD27-D6C662DCBCE8}"/>
                  </a:ext>
                </a:extLst>
              </p:cNvPr>
              <p:cNvSpPr/>
              <p:nvPr/>
            </p:nvSpPr>
            <p:spPr>
              <a:xfrm>
                <a:off x="6974891" y="4572055"/>
                <a:ext cx="2477573" cy="457762"/>
              </a:xfrm>
              <a:prstGeom prst="ellipse">
                <a:avLst/>
              </a:prstGeom>
              <a:gradFill>
                <a:gsLst>
                  <a:gs pos="80000">
                    <a:srgbClr val="35DBEB">
                      <a:alpha val="0"/>
                    </a:srgbClr>
                  </a:gs>
                  <a:gs pos="100000">
                    <a:srgbClr val="35DBEB">
                      <a:alpha val="61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BDEC7654-E941-4D92-B3FA-010A40D18D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13677" y="4167612"/>
                <a:ext cx="0" cy="683151"/>
              </a:xfrm>
              <a:prstGeom prst="line">
                <a:avLst/>
              </a:prstGeom>
              <a:ln w="12700">
                <a:gradFill>
                  <a:gsLst>
                    <a:gs pos="0">
                      <a:srgbClr val="35DBEB">
                        <a:alpha val="53000"/>
                      </a:srgbClr>
                    </a:gs>
                    <a:gs pos="100000">
                      <a:srgbClr val="35DBE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圆角矩形 12">
            <a:extLst>
              <a:ext uri="{FF2B5EF4-FFF2-40B4-BE49-F238E27FC236}">
                <a16:creationId xmlns:a16="http://schemas.microsoft.com/office/drawing/2014/main" id="{AE801C9F-8F89-4A32-866D-CC04950A73EE}"/>
              </a:ext>
            </a:extLst>
          </p:cNvPr>
          <p:cNvSpPr/>
          <p:nvPr/>
        </p:nvSpPr>
        <p:spPr>
          <a:xfrm>
            <a:off x="5136259" y="2129847"/>
            <a:ext cx="6655687" cy="2354489"/>
          </a:xfrm>
          <a:prstGeom prst="roundRect">
            <a:avLst>
              <a:gd name="adj" fmla="val 0"/>
            </a:avLst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algn="dist">
              <a:lnSpc>
                <a:spcPct val="150000"/>
              </a:lnSpc>
              <a:defRPr/>
            </a:pP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上海淀浦河河道完善工程</a:t>
            </a:r>
            <a:r>
              <a:rPr lang="en-US" altLang="zh-CN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(EPC</a:t>
            </a: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）</a:t>
            </a:r>
            <a:endParaRPr lang="en-US" altLang="zh-CN" sz="1600" spc="300" dirty="0">
              <a:solidFill>
                <a:prstClr val="white"/>
              </a:solidFill>
              <a:latin typeface="+mn-ea"/>
              <a:cs typeface="FZLanTingKanHei-R-GBK"/>
            </a:endParaRPr>
          </a:p>
          <a:p>
            <a:pPr lvl="0" algn="dist">
              <a:lnSpc>
                <a:spcPct val="150000"/>
              </a:lnSpc>
              <a:defRPr/>
            </a:pP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上海石化街道（中线、南线）排水管网修复工程</a:t>
            </a:r>
            <a:r>
              <a:rPr lang="en-US" altLang="zh-CN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(EPC</a:t>
            </a: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）</a:t>
            </a:r>
            <a:endParaRPr lang="en-US" altLang="zh-CN" sz="1600" spc="300" dirty="0">
              <a:solidFill>
                <a:prstClr val="white"/>
              </a:solidFill>
              <a:latin typeface="+mn-ea"/>
              <a:cs typeface="FZLanTingKanHei-R-GBK"/>
            </a:endParaRPr>
          </a:p>
          <a:p>
            <a:pPr algn="dist">
              <a:lnSpc>
                <a:spcPct val="150000"/>
              </a:lnSpc>
              <a:defRPr/>
            </a:pP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上海徐汇滨江公共开放空间工程</a:t>
            </a:r>
            <a:r>
              <a:rPr lang="en-US" altLang="zh-CN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(EPC</a:t>
            </a: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）</a:t>
            </a:r>
            <a:endParaRPr lang="en-US" altLang="zh-CN" sz="1600" spc="300" dirty="0">
              <a:solidFill>
                <a:prstClr val="white"/>
              </a:solidFill>
              <a:latin typeface="+mn-ea"/>
              <a:cs typeface="FZLanTingKanHei-R-GBK"/>
            </a:endParaRPr>
          </a:p>
          <a:p>
            <a:pPr lvl="0" algn="dist">
              <a:lnSpc>
                <a:spcPct val="150000"/>
              </a:lnSpc>
              <a:defRPr/>
            </a:pP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重庆跳墩河和肖家沟流域水环境综合整治工程（</a:t>
            </a:r>
            <a:r>
              <a:rPr lang="en-US" altLang="zh-CN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EPC+O</a:t>
            </a: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）</a:t>
            </a:r>
            <a:endParaRPr lang="en-US" altLang="zh-CN" sz="1600" spc="300" dirty="0">
              <a:solidFill>
                <a:prstClr val="white"/>
              </a:solidFill>
              <a:latin typeface="+mn-ea"/>
              <a:cs typeface="FZLanTingKanHei-R-GBK"/>
            </a:endParaRPr>
          </a:p>
          <a:p>
            <a:pPr lvl="0" algn="dist">
              <a:lnSpc>
                <a:spcPct val="150000"/>
              </a:lnSpc>
              <a:defRPr/>
            </a:pP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奉化滨海新区沿海中线以南软基和河道整治工程</a:t>
            </a:r>
            <a:r>
              <a:rPr lang="en-US" altLang="zh-CN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(FEPC</a:t>
            </a:r>
            <a:r>
              <a:rPr lang="zh-CN" altLang="en-US" sz="1600" spc="300" dirty="0">
                <a:solidFill>
                  <a:prstClr val="white"/>
                </a:solidFill>
                <a:latin typeface="+mn-ea"/>
                <a:cs typeface="FZLanTingKanHei-R-GBK"/>
              </a:rPr>
              <a:t>）</a:t>
            </a:r>
          </a:p>
          <a:p>
            <a:pPr lvl="0" algn="ctr">
              <a:lnSpc>
                <a:spcPct val="150000"/>
              </a:lnSpc>
              <a:defRPr/>
            </a:pPr>
            <a:r>
              <a:rPr kumimoji="0" lang="en-US" altLang="zh-CN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FZLanTingKanHei-R-GBK"/>
              </a:rPr>
              <a:t>……</a:t>
            </a:r>
            <a:endParaRPr kumimoji="0" lang="zh-CN" altLang="en-US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FZLanTingKanHei-R-GBK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060D517-96D4-4298-A91D-397478E80E7A}"/>
              </a:ext>
            </a:extLst>
          </p:cNvPr>
          <p:cNvSpPr txBox="1"/>
          <p:nvPr/>
        </p:nvSpPr>
        <p:spPr>
          <a:xfrm>
            <a:off x="1790605" y="603283"/>
            <a:ext cx="8610791" cy="124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96773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转型拓展二</a:t>
            </a:r>
            <a:endParaRPr lang="en-US" altLang="zh-CN" sz="3048" b="1" kern="0" dirty="0"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从施工总承包向工程总承包转型拓展</a:t>
            </a:r>
          </a:p>
        </p:txBody>
      </p:sp>
    </p:spTree>
    <p:extLst>
      <p:ext uri="{BB962C8B-B14F-4D97-AF65-F5344CB8AC3E}">
        <p14:creationId xmlns:p14="http://schemas.microsoft.com/office/powerpoint/2010/main" val="42093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自然&#10;&#10;描述已自动生成">
            <a:extLst>
              <a:ext uri="{FF2B5EF4-FFF2-40B4-BE49-F238E27FC236}">
                <a16:creationId xmlns:a16="http://schemas.microsoft.com/office/drawing/2014/main" id="{D43A379F-F0F7-4F8F-B6A7-5B6DD1E89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/>
          <a:stretch/>
        </p:blipFill>
        <p:spPr>
          <a:xfrm>
            <a:off x="1027" y="-1"/>
            <a:ext cx="12190974" cy="685784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0B23B34-7F9E-4929-9F15-78A41C2EA7DD}"/>
              </a:ext>
            </a:extLst>
          </p:cNvPr>
          <p:cNvSpPr/>
          <p:nvPr/>
        </p:nvSpPr>
        <p:spPr>
          <a:xfrm>
            <a:off x="-758" y="153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79434E4-18D0-4D66-8B3B-98B1273ECD74}"/>
              </a:ext>
            </a:extLst>
          </p:cNvPr>
          <p:cNvSpPr txBox="1"/>
          <p:nvPr/>
        </p:nvSpPr>
        <p:spPr>
          <a:xfrm>
            <a:off x="2457430" y="657864"/>
            <a:ext cx="7776647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集团工程总承包管理能力不断提升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48ABF19-E4C7-425B-9C43-BBC4EB9B78D2}"/>
              </a:ext>
            </a:extLst>
          </p:cNvPr>
          <p:cNvGrpSpPr/>
          <p:nvPr/>
        </p:nvGrpSpPr>
        <p:grpSpPr>
          <a:xfrm>
            <a:off x="6806212" y="1526677"/>
            <a:ext cx="3960000" cy="4995418"/>
            <a:chOff x="6806212" y="1526677"/>
            <a:chExt cx="3960000" cy="4995418"/>
          </a:xfrm>
        </p:grpSpPr>
        <p:sp>
          <p:nvSpPr>
            <p:cNvPr id="26" name="Freeform 8283">
              <a:extLst>
                <a:ext uri="{FF2B5EF4-FFF2-40B4-BE49-F238E27FC236}">
                  <a16:creationId xmlns:a16="http://schemas.microsoft.com/office/drawing/2014/main" id="{7D5F6AE0-7464-45ED-BE39-608B347E41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06212" y="1526677"/>
              <a:ext cx="3960000" cy="215656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0" name="Freeform 8283">
              <a:extLst>
                <a:ext uri="{FF2B5EF4-FFF2-40B4-BE49-F238E27FC236}">
                  <a16:creationId xmlns:a16="http://schemas.microsoft.com/office/drawing/2014/main" id="{DFDF1BD5-C221-410E-9E8C-347EC33B5A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06212" y="3855548"/>
              <a:ext cx="3960000" cy="215656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21" name="Rectangle 49">
              <a:extLst>
                <a:ext uri="{FF2B5EF4-FFF2-40B4-BE49-F238E27FC236}">
                  <a16:creationId xmlns:a16="http://schemas.microsoft.com/office/drawing/2014/main" id="{F9D2DAE9-06B0-41CD-B0DC-15414BA5F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7548" y="5933961"/>
              <a:ext cx="3577327" cy="5881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上海徐汇滨江公共开放空间工程（</a:t>
              </a:r>
              <a:r>
                <a:rPr lang="en-US" altLang="zh-CN" b="1" kern="0" dirty="0">
                  <a:solidFill>
                    <a:prstClr val="white"/>
                  </a:solidFill>
                  <a:latin typeface="+mn-ea"/>
                  <a:ea typeface="+mn-ea"/>
                </a:rPr>
                <a:t>EPC</a:t>
              </a:r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）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B7CF555-A1E1-4476-848C-A18154F4A2DB}"/>
              </a:ext>
            </a:extLst>
          </p:cNvPr>
          <p:cNvGrpSpPr/>
          <p:nvPr/>
        </p:nvGrpSpPr>
        <p:grpSpPr>
          <a:xfrm>
            <a:off x="1484736" y="1498697"/>
            <a:ext cx="3965100" cy="5023398"/>
            <a:chOff x="1484736" y="1498697"/>
            <a:chExt cx="3965100" cy="502339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5FF88B9-E0C6-4E1D-B88A-FDAA31468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59" r="2859"/>
            <a:stretch/>
          </p:blipFill>
          <p:spPr>
            <a:xfrm>
              <a:off x="1489836" y="1498697"/>
              <a:ext cx="3960000" cy="22275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A801443-1D86-43CA-9C23-2E82E150A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14" r="2514"/>
            <a:stretch/>
          </p:blipFill>
          <p:spPr>
            <a:xfrm>
              <a:off x="1484736" y="3859556"/>
              <a:ext cx="3960000" cy="2227500"/>
            </a:xfrm>
            <a:prstGeom prst="rect">
              <a:avLst/>
            </a:prstGeom>
          </p:spPr>
        </p:pic>
        <p:sp>
          <p:nvSpPr>
            <p:cNvPr id="24" name="Rectangle 49">
              <a:extLst>
                <a:ext uri="{FF2B5EF4-FFF2-40B4-BE49-F238E27FC236}">
                  <a16:creationId xmlns:a16="http://schemas.microsoft.com/office/drawing/2014/main" id="{AD1F34D4-F94A-4347-8917-BEF780CD4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335" y="5933961"/>
              <a:ext cx="3577327" cy="5881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重庆跳墩河和肖家沟流域水环境综合整治工程（</a:t>
              </a:r>
              <a:r>
                <a:rPr lang="en-US" altLang="zh-CN" b="1" kern="0" dirty="0">
                  <a:solidFill>
                    <a:prstClr val="white"/>
                  </a:solidFill>
                  <a:latin typeface="+mn-ea"/>
                  <a:ea typeface="+mn-ea"/>
                </a:rPr>
                <a:t>EPC+O</a:t>
              </a:r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91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自然&#10;&#10;描述已自动生成">
            <a:extLst>
              <a:ext uri="{FF2B5EF4-FFF2-40B4-BE49-F238E27FC236}">
                <a16:creationId xmlns:a16="http://schemas.microsoft.com/office/drawing/2014/main" id="{D43A379F-F0F7-4F8F-B6A7-5B6DD1E89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/>
          <a:stretch/>
        </p:blipFill>
        <p:spPr>
          <a:xfrm>
            <a:off x="1027" y="-1"/>
            <a:ext cx="12190974" cy="685784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0B23B34-7F9E-4929-9F15-78A41C2EA7DD}"/>
              </a:ext>
            </a:extLst>
          </p:cNvPr>
          <p:cNvSpPr/>
          <p:nvPr/>
        </p:nvSpPr>
        <p:spPr>
          <a:xfrm>
            <a:off x="-758" y="153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236A813C-C9EB-4ED0-8E33-44DDE90B82AB}"/>
              </a:ext>
            </a:extLst>
          </p:cNvPr>
          <p:cNvSpPr/>
          <p:nvPr/>
        </p:nvSpPr>
        <p:spPr>
          <a:xfrm rot="16200000" flipH="1">
            <a:off x="4749007" y="3971787"/>
            <a:ext cx="586308" cy="782073"/>
          </a:xfrm>
          <a:prstGeom prst="downArrow">
            <a:avLst/>
          </a:prstGeom>
          <a:gradFill>
            <a:gsLst>
              <a:gs pos="100000">
                <a:schemeClr val="accent1">
                  <a:alpha val="61000"/>
                </a:schemeClr>
              </a:gs>
              <a:gs pos="0">
                <a:schemeClr val="accent1">
                  <a:alpha val="0"/>
                </a:schemeClr>
              </a:gs>
            </a:gsLst>
            <a:lin ang="2700000" scaled="0"/>
          </a:gradFill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572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88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A47A880-56C8-4389-8DC6-5E11EDA341F3}"/>
              </a:ext>
            </a:extLst>
          </p:cNvPr>
          <p:cNvGrpSpPr/>
          <p:nvPr/>
        </p:nvGrpSpPr>
        <p:grpSpPr>
          <a:xfrm>
            <a:off x="1925785" y="3132886"/>
            <a:ext cx="1889268" cy="1889268"/>
            <a:chOff x="7939899" y="2303789"/>
            <a:chExt cx="1287440" cy="1287440"/>
          </a:xfrm>
        </p:grpSpPr>
        <p:sp>
          <p:nvSpPr>
            <p:cNvPr id="23" name="Rectangle 117">
              <a:extLst>
                <a:ext uri="{FF2B5EF4-FFF2-40B4-BE49-F238E27FC236}">
                  <a16:creationId xmlns:a16="http://schemas.microsoft.com/office/drawing/2014/main" id="{8746A509-BCE0-42CC-9CCB-CBB1FD705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9747" y="3305063"/>
              <a:ext cx="919299" cy="16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1pPr>
              <a:lvl2pPr marL="742950" indent="-28575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2pPr>
              <a:lvl3pPr marL="1143000" indent="-22860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3pPr>
              <a:lvl4pPr marL="1600200" indent="-22860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4pPr>
              <a:lvl5pPr marL="2057400" indent="-22860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5pPr>
              <a:lvl6pPr marL="25146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6pPr>
              <a:lvl7pPr marL="29718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7pPr>
              <a:lvl8pPr marL="34290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8pPr>
              <a:lvl9pPr marL="38862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l" defTabSz="90636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4" name="AutoShape 107">
              <a:extLst>
                <a:ext uri="{FF2B5EF4-FFF2-40B4-BE49-F238E27FC236}">
                  <a16:creationId xmlns:a16="http://schemas.microsoft.com/office/drawing/2014/main" id="{E4F01981-7E73-4011-862E-AA3695E03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9899" y="2303789"/>
              <a:ext cx="1287440" cy="1287440"/>
            </a:xfrm>
            <a:prstGeom prst="ellipse">
              <a:avLst/>
            </a:prstGeom>
            <a:gradFill flip="none" rotWithShape="1">
              <a:gsLst>
                <a:gs pos="59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ctr" defTabSz="8572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5" name="AutoShape 107">
              <a:extLst>
                <a:ext uri="{FF2B5EF4-FFF2-40B4-BE49-F238E27FC236}">
                  <a16:creationId xmlns:a16="http://schemas.microsoft.com/office/drawing/2014/main" id="{8CA426C0-7F1F-4B00-8489-BB1A5661C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2463" y="2426354"/>
              <a:ext cx="1042312" cy="1042312"/>
            </a:xfrm>
            <a:prstGeom prst="ellipse">
              <a:avLst/>
            </a:prstGeom>
            <a:gradFill>
              <a:gsLst>
                <a:gs pos="0">
                  <a:schemeClr val="accent1">
                    <a:alpha val="7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1pPr>
              <a:lvl2pPr marL="742950" indent="-28575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2pPr>
              <a:lvl3pPr marL="1143000" indent="-22860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3pPr>
              <a:lvl4pPr marL="1600200" indent="-22860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4pPr>
              <a:lvl5pPr marL="2057400" indent="-228600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9pPr>
            </a:lstStyle>
            <a:p>
              <a:pPr marL="0" marR="0" lvl="0" indent="0" algn="ctr" defTabSz="8572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D2AE701-CCA2-4CBC-B327-ACED5B215B7E}"/>
                </a:ext>
              </a:extLst>
            </p:cNvPr>
            <p:cNvSpPr/>
            <p:nvPr/>
          </p:nvSpPr>
          <p:spPr>
            <a:xfrm>
              <a:off x="8101235" y="3046012"/>
              <a:ext cx="964777" cy="2307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latin typeface="+mn-ea"/>
                </a:rPr>
                <a:t>施工总承包商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7" name="图形 46">
              <a:extLst>
                <a:ext uri="{FF2B5EF4-FFF2-40B4-BE49-F238E27FC236}">
                  <a16:creationId xmlns:a16="http://schemas.microsoft.com/office/drawing/2014/main" id="{AFA0BC1F-DC00-424A-9355-AFD24268C752}"/>
                </a:ext>
              </a:extLst>
            </p:cNvPr>
            <p:cNvSpPr/>
            <p:nvPr/>
          </p:nvSpPr>
          <p:spPr>
            <a:xfrm>
              <a:off x="8359102" y="2714720"/>
              <a:ext cx="449034" cy="297310"/>
            </a:xfrm>
            <a:custGeom>
              <a:avLst/>
              <a:gdLst>
                <a:gd name="connsiteX0" fmla="*/ 1369491 w 1905000"/>
                <a:gd name="connsiteY0" fmla="*/ 750366 h 1261318"/>
                <a:gd name="connsiteX1" fmla="*/ 1321866 w 1905000"/>
                <a:gd name="connsiteY1" fmla="*/ 833710 h 1261318"/>
                <a:gd name="connsiteX2" fmla="*/ 1559991 w 1905000"/>
                <a:gd name="connsiteY2" fmla="*/ 1250429 h 1261318"/>
                <a:gd name="connsiteX3" fmla="*/ 1655241 w 1905000"/>
                <a:gd name="connsiteY3" fmla="*/ 1250429 h 1261318"/>
                <a:gd name="connsiteX4" fmla="*/ 1369491 w 1905000"/>
                <a:gd name="connsiteY4" fmla="*/ 750366 h 1261318"/>
                <a:gd name="connsiteX5" fmla="*/ 940866 w 1905000"/>
                <a:gd name="connsiteY5" fmla="*/ 273 h 1261318"/>
                <a:gd name="connsiteX6" fmla="*/ 559866 w 1905000"/>
                <a:gd name="connsiteY6" fmla="*/ 393179 h 1261318"/>
                <a:gd name="connsiteX7" fmla="*/ 738460 w 1905000"/>
                <a:gd name="connsiteY7" fmla="*/ 726554 h 1261318"/>
                <a:gd name="connsiteX8" fmla="*/ 357460 w 1905000"/>
                <a:gd name="connsiteY8" fmla="*/ 1262335 h 1261318"/>
                <a:gd name="connsiteX9" fmla="*/ 452710 w 1905000"/>
                <a:gd name="connsiteY9" fmla="*/ 1262335 h 1261318"/>
                <a:gd name="connsiteX10" fmla="*/ 952773 w 1905000"/>
                <a:gd name="connsiteY10" fmla="*/ 774179 h 1261318"/>
                <a:gd name="connsiteX11" fmla="*/ 1345679 w 1905000"/>
                <a:gd name="connsiteY11" fmla="*/ 381273 h 1261318"/>
                <a:gd name="connsiteX12" fmla="*/ 940866 w 1905000"/>
                <a:gd name="connsiteY12" fmla="*/ 273 h 1261318"/>
                <a:gd name="connsiteX13" fmla="*/ 940866 w 1905000"/>
                <a:gd name="connsiteY13" fmla="*/ 678929 h 1261318"/>
                <a:gd name="connsiteX14" fmla="*/ 655116 w 1905000"/>
                <a:gd name="connsiteY14" fmla="*/ 393179 h 1261318"/>
                <a:gd name="connsiteX15" fmla="*/ 940866 w 1905000"/>
                <a:gd name="connsiteY15" fmla="*/ 107429 h 1261318"/>
                <a:gd name="connsiteX16" fmla="*/ 1226616 w 1905000"/>
                <a:gd name="connsiteY16" fmla="*/ 393179 h 1261318"/>
                <a:gd name="connsiteX17" fmla="*/ 940866 w 1905000"/>
                <a:gd name="connsiteY17" fmla="*/ 678929 h 1261318"/>
                <a:gd name="connsiteX18" fmla="*/ 1643335 w 1905000"/>
                <a:gd name="connsiteY18" fmla="*/ 440804 h 1261318"/>
                <a:gd name="connsiteX19" fmla="*/ 1333773 w 1905000"/>
                <a:gd name="connsiteY19" fmla="*/ 131241 h 1261318"/>
                <a:gd name="connsiteX20" fmla="*/ 1381398 w 1905000"/>
                <a:gd name="connsiteY20" fmla="*/ 214585 h 1261318"/>
                <a:gd name="connsiteX21" fmla="*/ 1559991 w 1905000"/>
                <a:gd name="connsiteY21" fmla="*/ 440804 h 1261318"/>
                <a:gd name="connsiteX22" fmla="*/ 1321866 w 1905000"/>
                <a:gd name="connsiteY22" fmla="*/ 678929 h 1261318"/>
                <a:gd name="connsiteX23" fmla="*/ 1250429 w 1905000"/>
                <a:gd name="connsiteY23" fmla="*/ 762272 h 1261318"/>
                <a:gd name="connsiteX24" fmla="*/ 1321866 w 1905000"/>
                <a:gd name="connsiteY24" fmla="*/ 750366 h 1261318"/>
                <a:gd name="connsiteX25" fmla="*/ 1643335 w 1905000"/>
                <a:gd name="connsiteY25" fmla="*/ 440804 h 1261318"/>
                <a:gd name="connsiteX26" fmla="*/ 1679054 w 1905000"/>
                <a:gd name="connsiteY26" fmla="*/ 726554 h 1261318"/>
                <a:gd name="connsiteX27" fmla="*/ 1643335 w 1905000"/>
                <a:gd name="connsiteY27" fmla="*/ 797991 h 1261318"/>
                <a:gd name="connsiteX28" fmla="*/ 1833835 w 1905000"/>
                <a:gd name="connsiteY28" fmla="*/ 1131366 h 1261318"/>
                <a:gd name="connsiteX29" fmla="*/ 1905273 w 1905000"/>
                <a:gd name="connsiteY29" fmla="*/ 1131366 h 1261318"/>
                <a:gd name="connsiteX30" fmla="*/ 1679054 w 1905000"/>
                <a:gd name="connsiteY30" fmla="*/ 726554 h 1261318"/>
                <a:gd name="connsiteX31" fmla="*/ 273 w 1905000"/>
                <a:gd name="connsiteY31" fmla="*/ 1131366 h 1261318"/>
                <a:gd name="connsiteX32" fmla="*/ 83616 w 1905000"/>
                <a:gd name="connsiteY32" fmla="*/ 1131366 h 1261318"/>
                <a:gd name="connsiteX33" fmla="*/ 274116 w 1905000"/>
                <a:gd name="connsiteY33" fmla="*/ 797991 h 1261318"/>
                <a:gd name="connsiteX34" fmla="*/ 226491 w 1905000"/>
                <a:gd name="connsiteY34" fmla="*/ 726554 h 1261318"/>
                <a:gd name="connsiteX35" fmla="*/ 273 w 1905000"/>
                <a:gd name="connsiteY35" fmla="*/ 1131366 h 1261318"/>
                <a:gd name="connsiteX36" fmla="*/ 643210 w 1905000"/>
                <a:gd name="connsiteY36" fmla="*/ 750366 h 1261318"/>
                <a:gd name="connsiteX37" fmla="*/ 571773 w 1905000"/>
                <a:gd name="connsiteY37" fmla="*/ 667023 h 1261318"/>
                <a:gd name="connsiteX38" fmla="*/ 333648 w 1905000"/>
                <a:gd name="connsiteY38" fmla="*/ 428898 h 1261318"/>
                <a:gd name="connsiteX39" fmla="*/ 512241 w 1905000"/>
                <a:gd name="connsiteY39" fmla="*/ 202679 h 1261318"/>
                <a:gd name="connsiteX40" fmla="*/ 559866 w 1905000"/>
                <a:gd name="connsiteY40" fmla="*/ 119335 h 1261318"/>
                <a:gd name="connsiteX41" fmla="*/ 250304 w 1905000"/>
                <a:gd name="connsiteY41" fmla="*/ 428898 h 1261318"/>
                <a:gd name="connsiteX42" fmla="*/ 559866 w 1905000"/>
                <a:gd name="connsiteY42" fmla="*/ 738460 h 1261318"/>
                <a:gd name="connsiteX43" fmla="*/ 643210 w 1905000"/>
                <a:gd name="connsiteY43" fmla="*/ 750366 h 1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05000" h="1261318">
                  <a:moveTo>
                    <a:pt x="1369491" y="750366"/>
                  </a:moveTo>
                  <a:lnTo>
                    <a:pt x="1321866" y="833710"/>
                  </a:lnTo>
                  <a:cubicBezTo>
                    <a:pt x="1476648" y="917054"/>
                    <a:pt x="1559991" y="1083741"/>
                    <a:pt x="1559991" y="1250429"/>
                  </a:cubicBezTo>
                  <a:lnTo>
                    <a:pt x="1655241" y="1250429"/>
                  </a:lnTo>
                  <a:cubicBezTo>
                    <a:pt x="1655241" y="1048023"/>
                    <a:pt x="1548085" y="857523"/>
                    <a:pt x="1369491" y="750366"/>
                  </a:cubicBezTo>
                  <a:close/>
                  <a:moveTo>
                    <a:pt x="940866" y="273"/>
                  </a:moveTo>
                  <a:cubicBezTo>
                    <a:pt x="726554" y="273"/>
                    <a:pt x="559866" y="178866"/>
                    <a:pt x="559866" y="393179"/>
                  </a:cubicBezTo>
                  <a:cubicBezTo>
                    <a:pt x="559866" y="536054"/>
                    <a:pt x="631304" y="655116"/>
                    <a:pt x="738460" y="726554"/>
                  </a:cubicBezTo>
                  <a:cubicBezTo>
                    <a:pt x="524148" y="797991"/>
                    <a:pt x="357460" y="1012304"/>
                    <a:pt x="357460" y="1262335"/>
                  </a:cubicBezTo>
                  <a:lnTo>
                    <a:pt x="452710" y="1262335"/>
                  </a:lnTo>
                  <a:cubicBezTo>
                    <a:pt x="452710" y="1000397"/>
                    <a:pt x="678929" y="774179"/>
                    <a:pt x="952773" y="774179"/>
                  </a:cubicBezTo>
                  <a:cubicBezTo>
                    <a:pt x="1167085" y="774179"/>
                    <a:pt x="1345679" y="595585"/>
                    <a:pt x="1345679" y="381273"/>
                  </a:cubicBezTo>
                  <a:cubicBezTo>
                    <a:pt x="1345679" y="166960"/>
                    <a:pt x="1155179" y="273"/>
                    <a:pt x="940866" y="273"/>
                  </a:cubicBezTo>
                  <a:close/>
                  <a:moveTo>
                    <a:pt x="940866" y="678929"/>
                  </a:moveTo>
                  <a:cubicBezTo>
                    <a:pt x="786085" y="678929"/>
                    <a:pt x="655116" y="547960"/>
                    <a:pt x="655116" y="393179"/>
                  </a:cubicBezTo>
                  <a:cubicBezTo>
                    <a:pt x="655116" y="238398"/>
                    <a:pt x="786085" y="107429"/>
                    <a:pt x="940866" y="107429"/>
                  </a:cubicBezTo>
                  <a:cubicBezTo>
                    <a:pt x="1095648" y="107429"/>
                    <a:pt x="1226616" y="238398"/>
                    <a:pt x="1226616" y="393179"/>
                  </a:cubicBezTo>
                  <a:cubicBezTo>
                    <a:pt x="1238523" y="547960"/>
                    <a:pt x="1107554" y="678929"/>
                    <a:pt x="940866" y="678929"/>
                  </a:cubicBezTo>
                  <a:close/>
                  <a:moveTo>
                    <a:pt x="1643335" y="440804"/>
                  </a:moveTo>
                  <a:cubicBezTo>
                    <a:pt x="1643335" y="274116"/>
                    <a:pt x="1512366" y="131241"/>
                    <a:pt x="1333773" y="131241"/>
                  </a:cubicBezTo>
                  <a:cubicBezTo>
                    <a:pt x="1345679" y="155054"/>
                    <a:pt x="1369491" y="190773"/>
                    <a:pt x="1381398" y="214585"/>
                  </a:cubicBezTo>
                  <a:cubicBezTo>
                    <a:pt x="1488554" y="238398"/>
                    <a:pt x="1559991" y="333648"/>
                    <a:pt x="1559991" y="440804"/>
                  </a:cubicBezTo>
                  <a:cubicBezTo>
                    <a:pt x="1559991" y="571773"/>
                    <a:pt x="1452835" y="678929"/>
                    <a:pt x="1321866" y="678929"/>
                  </a:cubicBezTo>
                  <a:cubicBezTo>
                    <a:pt x="1298054" y="714648"/>
                    <a:pt x="1274241" y="738460"/>
                    <a:pt x="1250429" y="762272"/>
                  </a:cubicBezTo>
                  <a:cubicBezTo>
                    <a:pt x="1274241" y="762272"/>
                    <a:pt x="1298054" y="750366"/>
                    <a:pt x="1321866" y="750366"/>
                  </a:cubicBezTo>
                  <a:cubicBezTo>
                    <a:pt x="1500460" y="750366"/>
                    <a:pt x="1643335" y="607491"/>
                    <a:pt x="1643335" y="440804"/>
                  </a:cubicBezTo>
                  <a:close/>
                  <a:moveTo>
                    <a:pt x="1679054" y="726554"/>
                  </a:moveTo>
                  <a:lnTo>
                    <a:pt x="1643335" y="797991"/>
                  </a:lnTo>
                  <a:cubicBezTo>
                    <a:pt x="1762398" y="869429"/>
                    <a:pt x="1833835" y="1000397"/>
                    <a:pt x="1833835" y="1131366"/>
                  </a:cubicBezTo>
                  <a:lnTo>
                    <a:pt x="1905273" y="1131366"/>
                  </a:lnTo>
                  <a:cubicBezTo>
                    <a:pt x="1905273" y="964679"/>
                    <a:pt x="1821929" y="809898"/>
                    <a:pt x="1679054" y="726554"/>
                  </a:cubicBezTo>
                  <a:close/>
                  <a:moveTo>
                    <a:pt x="273" y="1131366"/>
                  </a:moveTo>
                  <a:lnTo>
                    <a:pt x="83616" y="1131366"/>
                  </a:lnTo>
                  <a:cubicBezTo>
                    <a:pt x="83616" y="988491"/>
                    <a:pt x="155054" y="857523"/>
                    <a:pt x="274116" y="797991"/>
                  </a:cubicBezTo>
                  <a:lnTo>
                    <a:pt x="226491" y="726554"/>
                  </a:lnTo>
                  <a:cubicBezTo>
                    <a:pt x="83616" y="809898"/>
                    <a:pt x="273" y="964679"/>
                    <a:pt x="273" y="1131366"/>
                  </a:cubicBezTo>
                  <a:close/>
                  <a:moveTo>
                    <a:pt x="643210" y="750366"/>
                  </a:moveTo>
                  <a:cubicBezTo>
                    <a:pt x="619398" y="726554"/>
                    <a:pt x="595585" y="702741"/>
                    <a:pt x="571773" y="667023"/>
                  </a:cubicBezTo>
                  <a:cubicBezTo>
                    <a:pt x="440804" y="667023"/>
                    <a:pt x="333648" y="559866"/>
                    <a:pt x="333648" y="428898"/>
                  </a:cubicBezTo>
                  <a:cubicBezTo>
                    <a:pt x="333648" y="321741"/>
                    <a:pt x="416991" y="226491"/>
                    <a:pt x="512241" y="202679"/>
                  </a:cubicBezTo>
                  <a:cubicBezTo>
                    <a:pt x="536054" y="178866"/>
                    <a:pt x="547960" y="155054"/>
                    <a:pt x="559866" y="119335"/>
                  </a:cubicBezTo>
                  <a:cubicBezTo>
                    <a:pt x="393179" y="119335"/>
                    <a:pt x="250304" y="262210"/>
                    <a:pt x="250304" y="428898"/>
                  </a:cubicBezTo>
                  <a:cubicBezTo>
                    <a:pt x="250304" y="595585"/>
                    <a:pt x="393179" y="738460"/>
                    <a:pt x="559866" y="738460"/>
                  </a:cubicBezTo>
                  <a:cubicBezTo>
                    <a:pt x="595585" y="750366"/>
                    <a:pt x="619398" y="750366"/>
                    <a:pt x="643210" y="750366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4D73CF-FDA0-433B-9934-0BBA18D681FE}"/>
              </a:ext>
            </a:extLst>
          </p:cNvPr>
          <p:cNvGrpSpPr/>
          <p:nvPr/>
        </p:nvGrpSpPr>
        <p:grpSpPr>
          <a:xfrm>
            <a:off x="6555261" y="2143966"/>
            <a:ext cx="3988545" cy="3988545"/>
            <a:chOff x="7098369" y="2431931"/>
            <a:chExt cx="3480539" cy="3480539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E4842C96-67B5-4C68-8904-6BD1E1FCD9B2}"/>
                </a:ext>
              </a:extLst>
            </p:cNvPr>
            <p:cNvGrpSpPr/>
            <p:nvPr/>
          </p:nvGrpSpPr>
          <p:grpSpPr>
            <a:xfrm>
              <a:off x="7098369" y="2431931"/>
              <a:ext cx="3480539" cy="3480539"/>
              <a:chOff x="7939899" y="2303789"/>
              <a:chExt cx="1287440" cy="1287440"/>
            </a:xfrm>
          </p:grpSpPr>
          <p:sp>
            <p:nvSpPr>
              <p:cNvPr id="35" name="Rectangle 117">
                <a:extLst>
                  <a:ext uri="{FF2B5EF4-FFF2-40B4-BE49-F238E27FC236}">
                    <a16:creationId xmlns:a16="http://schemas.microsoft.com/office/drawing/2014/main" id="{3F209A7D-046A-4203-A641-972E595A7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9747" y="3305063"/>
                <a:ext cx="919299" cy="165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defTabSz="966788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defTabSz="966788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defTabSz="966788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defTabSz="966788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defTabSz="966788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defTabSz="96678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defTabSz="96678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defTabSz="96678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defTabSz="966788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l" defTabSz="90636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6" name="AutoShape 107">
                <a:extLst>
                  <a:ext uri="{FF2B5EF4-FFF2-40B4-BE49-F238E27FC236}">
                    <a16:creationId xmlns:a16="http://schemas.microsoft.com/office/drawing/2014/main" id="{E7645044-0B62-43CF-BC41-6102EC65A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9899" y="2303789"/>
                <a:ext cx="1287440" cy="1287440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ctr" defTabSz="8572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37" name="AutoShape 107">
                <a:extLst>
                  <a:ext uri="{FF2B5EF4-FFF2-40B4-BE49-F238E27FC236}">
                    <a16:creationId xmlns:a16="http://schemas.microsoft.com/office/drawing/2014/main" id="{FAE51711-30B4-4312-991E-73171D39C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2463" y="2426354"/>
                <a:ext cx="1042312" cy="104231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74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  <a:ex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ctr" defTabSz="8572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 85">
              <a:extLst>
                <a:ext uri="{FF2B5EF4-FFF2-40B4-BE49-F238E27FC236}">
                  <a16:creationId xmlns:a16="http://schemas.microsoft.com/office/drawing/2014/main" id="{E53D18A5-AB67-4081-AA14-6A05959B4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4287" y="2964516"/>
              <a:ext cx="2769265" cy="252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1pPr>
              <a:lvl2pPr marL="742950" indent="-28575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2pPr>
              <a:lvl3pPr marL="1143000" indent="-22860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3pPr>
              <a:lvl4pPr marL="1600200" indent="-22860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4pPr>
              <a:lvl5pPr marL="2057400" indent="-228600" defTabSz="966788" eaLnBrk="0" hangingPunct="0"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5pPr>
              <a:lvl6pPr marL="25146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6pPr>
              <a:lvl7pPr marL="29718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7pPr>
              <a:lvl8pPr marL="34290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8pPr>
              <a:lvl9pPr marL="3886200" indent="-228600" algn="ctr" defTabSz="966788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7D7B7C"/>
                </a:buClr>
                <a:defRPr sz="1100">
                  <a:solidFill>
                    <a:schemeClr val="tx1"/>
                  </a:solidFill>
                  <a:latin typeface="Tahoma" panose="020B0604030504040204" pitchFamily="34" charset="0"/>
                  <a:ea typeface="幼圆" panose="02010509060101010101" pitchFamily="49" charset="-122"/>
                </a:defRPr>
              </a:lvl9pPr>
            </a:lstStyle>
            <a:p>
              <a:pPr marL="171450" lvl="0" indent="-171450" defTabSz="906364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河北邯郸肥乡文化艺术中心（</a:t>
              </a:r>
              <a:r>
                <a:rPr lang="en-US" altLang="zh-CN" sz="1600" dirty="0">
                  <a:solidFill>
                    <a:prstClr val="white"/>
                  </a:solidFill>
                  <a:latin typeface="+mn-ea"/>
                  <a:ea typeface="+mn-ea"/>
                </a:rPr>
                <a:t>PPP</a:t>
              </a: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）</a:t>
              </a:r>
              <a:endParaRPr lang="en-US" altLang="zh-CN" sz="1600" dirty="0">
                <a:solidFill>
                  <a:prstClr val="white"/>
                </a:solidFill>
                <a:latin typeface="+mn-ea"/>
                <a:ea typeface="+mn-ea"/>
              </a:endParaRPr>
            </a:p>
            <a:p>
              <a:pPr marL="171450" lvl="0" indent="-171450" defTabSz="906364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湖北公安文体中心（</a:t>
              </a:r>
              <a:r>
                <a:rPr lang="en-US" altLang="zh-CN" sz="1600" dirty="0">
                  <a:solidFill>
                    <a:prstClr val="white"/>
                  </a:solidFill>
                  <a:latin typeface="+mn-ea"/>
                  <a:ea typeface="+mn-ea"/>
                </a:rPr>
                <a:t>PPP</a:t>
              </a: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）</a:t>
              </a:r>
              <a:endParaRPr lang="en-US" altLang="zh-CN" sz="1600" dirty="0">
                <a:solidFill>
                  <a:prstClr val="white"/>
                </a:solidFill>
                <a:latin typeface="+mn-ea"/>
                <a:ea typeface="+mn-ea"/>
              </a:endParaRPr>
            </a:p>
            <a:p>
              <a:pPr marL="171450" indent="-171450" defTabSz="906364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安徽黄山休宁城市基础设施及水环境综合整治（</a:t>
              </a:r>
              <a:r>
                <a:rPr lang="en-US" altLang="zh-CN" sz="1600" dirty="0">
                  <a:solidFill>
                    <a:prstClr val="white"/>
                  </a:solidFill>
                  <a:latin typeface="+mn-ea"/>
                  <a:ea typeface="+mn-ea"/>
                </a:rPr>
                <a:t>PPP</a:t>
              </a: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）</a:t>
              </a:r>
              <a:endParaRPr lang="en-US" altLang="zh-CN" sz="1600" dirty="0">
                <a:solidFill>
                  <a:prstClr val="white"/>
                </a:solidFill>
                <a:latin typeface="+mn-ea"/>
                <a:ea typeface="+mn-ea"/>
              </a:endParaRPr>
            </a:p>
            <a:p>
              <a:pPr marL="171450" lvl="0" indent="-171450" defTabSz="906364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重庆跳墩河和肖家沟流域水环境综合整治工程（</a:t>
              </a:r>
              <a:r>
                <a:rPr lang="en-US" altLang="zh-CN" sz="1600" dirty="0">
                  <a:solidFill>
                    <a:prstClr val="white"/>
                  </a:solidFill>
                  <a:latin typeface="+mn-ea"/>
                  <a:ea typeface="+mn-ea"/>
                </a:rPr>
                <a:t>EPC+O</a:t>
              </a:r>
              <a:r>
                <a:rPr lang="zh-CN" altLang="en-US" sz="1600" dirty="0">
                  <a:solidFill>
                    <a:prstClr val="white"/>
                  </a:solidFill>
                  <a:latin typeface="+mn-ea"/>
                  <a:ea typeface="+mn-ea"/>
                </a:rPr>
                <a:t>）</a:t>
              </a:r>
              <a:endParaRPr lang="en-US" altLang="zh-CN" sz="1600" dirty="0">
                <a:solidFill>
                  <a:prstClr val="white"/>
                </a:solidFill>
                <a:latin typeface="+mn-ea"/>
                <a:ea typeface="+mn-ea"/>
              </a:endParaRPr>
            </a:p>
            <a:p>
              <a:pPr marL="171450" lvl="0" indent="-171450" defTabSz="906364" eaLnBrk="1" fontAlgn="base" hangingPunct="1">
                <a:spcBef>
                  <a:spcPct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600" dirty="0">
                  <a:solidFill>
                    <a:prstClr val="white"/>
                  </a:solidFill>
                  <a:latin typeface="+mn-ea"/>
                  <a:ea typeface="+mn-ea"/>
                </a:rPr>
                <a:t>……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C1D7F25B-79DA-4EA3-B8CD-07AA2EF3E0B4}"/>
              </a:ext>
            </a:extLst>
          </p:cNvPr>
          <p:cNvSpPr/>
          <p:nvPr/>
        </p:nvSpPr>
        <p:spPr>
          <a:xfrm>
            <a:off x="4135370" y="3282773"/>
            <a:ext cx="162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8A884"/>
                </a:solidFill>
              </a:rPr>
              <a:t>长三角一体化</a:t>
            </a:r>
            <a:endParaRPr lang="en-US" altLang="zh-CN" dirty="0">
              <a:solidFill>
                <a:srgbClr val="C8A884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984C0FD-5458-4F9A-A31F-94EC46611DBE}"/>
              </a:ext>
            </a:extLst>
          </p:cNvPr>
          <p:cNvSpPr/>
          <p:nvPr/>
        </p:nvSpPr>
        <p:spPr>
          <a:xfrm>
            <a:off x="4146323" y="2987354"/>
            <a:ext cx="15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8A884"/>
                </a:solidFill>
              </a:rPr>
              <a:t>乡村振兴</a:t>
            </a:r>
            <a:endParaRPr lang="en-US" altLang="zh-CN" dirty="0">
              <a:solidFill>
                <a:srgbClr val="C8A884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0861AD4-0D93-4520-B338-15CD44B36570}"/>
              </a:ext>
            </a:extLst>
          </p:cNvPr>
          <p:cNvSpPr/>
          <p:nvPr/>
        </p:nvSpPr>
        <p:spPr>
          <a:xfrm>
            <a:off x="3814238" y="3650469"/>
            <a:ext cx="2283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8A884"/>
                </a:solidFill>
              </a:rPr>
              <a:t>新型城镇化建设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AFE0D9C-0B45-48C1-8276-BEA74C3D35CA}"/>
              </a:ext>
            </a:extLst>
          </p:cNvPr>
          <p:cNvSpPr/>
          <p:nvPr/>
        </p:nvSpPr>
        <p:spPr>
          <a:xfrm>
            <a:off x="6008929" y="2732999"/>
            <a:ext cx="1627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8A884"/>
                </a:solidFill>
              </a:rPr>
              <a:t>智慧水务业务</a:t>
            </a:r>
            <a:endParaRPr lang="en-US" altLang="zh-CN" dirty="0">
              <a:solidFill>
                <a:srgbClr val="C8A884"/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6ADCE4E3-79AD-4206-9C53-3D1FE975895D}"/>
              </a:ext>
            </a:extLst>
          </p:cNvPr>
          <p:cNvSpPr/>
          <p:nvPr/>
        </p:nvSpPr>
        <p:spPr>
          <a:xfrm>
            <a:off x="9651051" y="3450511"/>
            <a:ext cx="1965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8A884"/>
                </a:solidFill>
              </a:rPr>
              <a:t>运营、智慧管理</a:t>
            </a:r>
            <a:endParaRPr lang="en-US" altLang="zh-CN" dirty="0">
              <a:solidFill>
                <a:srgbClr val="C8A884"/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CADA197-0455-4F98-A663-906DE8188FF2}"/>
              </a:ext>
            </a:extLst>
          </p:cNvPr>
          <p:cNvSpPr/>
          <p:nvPr/>
        </p:nvSpPr>
        <p:spPr>
          <a:xfrm>
            <a:off x="6198073" y="5594151"/>
            <a:ext cx="2283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C8A884"/>
                </a:solidFill>
              </a:rPr>
              <a:t>高品质、一体化服务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FE333C2-CBF2-4F65-BF1C-2A4802C3D182}"/>
              </a:ext>
            </a:extLst>
          </p:cNvPr>
          <p:cNvSpPr txBox="1"/>
          <p:nvPr/>
        </p:nvSpPr>
        <p:spPr>
          <a:xfrm>
            <a:off x="1790605" y="603283"/>
            <a:ext cx="8610791" cy="124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96773">
              <a:lnSpc>
                <a:spcPct val="120000"/>
              </a:lnSpc>
              <a:spcAft>
                <a:spcPts val="600"/>
              </a:spcAft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转型拓展三</a:t>
            </a:r>
            <a:endParaRPr lang="en-US" altLang="zh-CN" sz="3048" b="1" kern="0" dirty="0"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从施工总承包商向城乡运营商转型拓展</a:t>
            </a:r>
          </a:p>
        </p:txBody>
      </p:sp>
    </p:spTree>
    <p:extLst>
      <p:ext uri="{BB962C8B-B14F-4D97-AF65-F5344CB8AC3E}">
        <p14:creationId xmlns:p14="http://schemas.microsoft.com/office/powerpoint/2010/main" val="42764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  <p:bldP spid="43" grpId="0"/>
      <p:bldP spid="44" grpId="0"/>
      <p:bldP spid="46" grpId="0"/>
      <p:bldP spid="61" grpId="0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自然&#10;&#10;描述已自动生成">
            <a:extLst>
              <a:ext uri="{FF2B5EF4-FFF2-40B4-BE49-F238E27FC236}">
                <a16:creationId xmlns:a16="http://schemas.microsoft.com/office/drawing/2014/main" id="{D43A379F-F0F7-4F8F-B6A7-5B6DD1E89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/>
          <a:stretch/>
        </p:blipFill>
        <p:spPr>
          <a:xfrm>
            <a:off x="1027" y="-1"/>
            <a:ext cx="12190974" cy="685784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0B23B34-7F9E-4929-9F15-78A41C2EA7DD}"/>
              </a:ext>
            </a:extLst>
          </p:cNvPr>
          <p:cNvSpPr/>
          <p:nvPr/>
        </p:nvSpPr>
        <p:spPr>
          <a:xfrm>
            <a:off x="-758" y="153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79434E4-18D0-4D66-8B3B-98B1273ECD74}"/>
              </a:ext>
            </a:extLst>
          </p:cNvPr>
          <p:cNvSpPr txBox="1"/>
          <p:nvPr/>
        </p:nvSpPr>
        <p:spPr>
          <a:xfrm>
            <a:off x="1295400" y="657864"/>
            <a:ext cx="9601200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力争高品质、一体化服务地方经济社会可持续发展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3007984-DF0A-4A9E-8302-F715CB60E8E7}"/>
              </a:ext>
            </a:extLst>
          </p:cNvPr>
          <p:cNvGrpSpPr/>
          <p:nvPr/>
        </p:nvGrpSpPr>
        <p:grpSpPr>
          <a:xfrm>
            <a:off x="6246125" y="1651606"/>
            <a:ext cx="5489923" cy="4548530"/>
            <a:chOff x="6246125" y="1651606"/>
            <a:chExt cx="5489923" cy="4548530"/>
          </a:xfrm>
        </p:grpSpPr>
        <p:sp>
          <p:nvSpPr>
            <p:cNvPr id="31" name="Rectangle 49">
              <a:extLst>
                <a:ext uri="{FF2B5EF4-FFF2-40B4-BE49-F238E27FC236}">
                  <a16:creationId xmlns:a16="http://schemas.microsoft.com/office/drawing/2014/main" id="{2BC01626-585C-4489-87C5-358B2668B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8039" y="5612002"/>
              <a:ext cx="2326093" cy="5881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湖北公安文体中心</a:t>
              </a:r>
              <a:endParaRPr lang="en-US" altLang="zh-CN" b="1" kern="0" dirty="0">
                <a:solidFill>
                  <a:prstClr val="white"/>
                </a:solidFill>
                <a:latin typeface="+mn-ea"/>
                <a:ea typeface="+mn-ea"/>
              </a:endParaRPr>
            </a:p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（</a:t>
              </a:r>
              <a:r>
                <a:rPr lang="en-US" altLang="zh-CN" b="1" kern="0" dirty="0">
                  <a:solidFill>
                    <a:prstClr val="white"/>
                  </a:solidFill>
                  <a:latin typeface="+mn-ea"/>
                  <a:ea typeface="+mn-ea"/>
                </a:rPr>
                <a:t>PPP</a:t>
              </a:r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项目）</a:t>
              </a:r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1AC24C5-373F-4712-8E65-0194354DA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125" y="1651606"/>
              <a:ext cx="5489923" cy="177906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246545DB-352A-445C-AC19-99F39182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125" y="3722873"/>
              <a:ext cx="5489923" cy="1779061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8E288D7-040E-4389-B770-3590AA08233F}"/>
              </a:ext>
            </a:extLst>
          </p:cNvPr>
          <p:cNvGrpSpPr/>
          <p:nvPr/>
        </p:nvGrpSpPr>
        <p:grpSpPr>
          <a:xfrm>
            <a:off x="453677" y="1651606"/>
            <a:ext cx="5489923" cy="4548530"/>
            <a:chOff x="453677" y="1651606"/>
            <a:chExt cx="5489923" cy="4548530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C17D29FB-FE18-4E9F-8B64-446276DAA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77" y="3722873"/>
              <a:ext cx="5489923" cy="1779061"/>
            </a:xfrm>
            <a:prstGeom prst="rect">
              <a:avLst/>
            </a:prstGeom>
            <a:blipFill dpi="0" rotWithShape="1">
              <a:blip r:embed="rId6"/>
              <a:srcRect/>
              <a:tile tx="0" ty="0" sx="70000" sy="70000" flip="none" algn="ctr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49">
              <a:extLst>
                <a:ext uri="{FF2B5EF4-FFF2-40B4-BE49-F238E27FC236}">
                  <a16:creationId xmlns:a16="http://schemas.microsoft.com/office/drawing/2014/main" id="{0DB467F2-51B4-4FE6-B28F-81B71EABE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866" y="5612002"/>
              <a:ext cx="3223934" cy="5881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indent="0" algn="ctr"/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河北邯郸肥乡文化艺术中心（</a:t>
              </a:r>
              <a:r>
                <a:rPr lang="en-US" altLang="zh-CN" b="1" kern="0" dirty="0">
                  <a:solidFill>
                    <a:prstClr val="white"/>
                  </a:solidFill>
                  <a:latin typeface="+mn-ea"/>
                  <a:ea typeface="+mn-ea"/>
                </a:rPr>
                <a:t>PPP</a:t>
              </a:r>
              <a:r>
                <a:rPr lang="zh-CN" altLang="en-US" b="1" kern="0" dirty="0">
                  <a:solidFill>
                    <a:prstClr val="white"/>
                  </a:solidFill>
                  <a:latin typeface="+mn-ea"/>
                  <a:ea typeface="+mn-ea"/>
                </a:rPr>
                <a:t>项目）</a:t>
              </a: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2B6FB2A8-FA02-4BFE-B27B-9DDF9DCF8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77" y="1651606"/>
              <a:ext cx="5489923" cy="1779061"/>
            </a:xfrm>
            <a:prstGeom prst="rect">
              <a:avLst/>
            </a:prstGeom>
            <a:blipFill dpi="0" rotWithShape="1">
              <a:blip r:embed="rId7"/>
              <a:srcRect/>
              <a:tile tx="0" ty="0" sx="70000" sy="70000" flip="none" algn="ctr"/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262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天空, 水, 户外, 船&#10;&#10;描述已自动生成">
            <a:extLst>
              <a:ext uri="{FF2B5EF4-FFF2-40B4-BE49-F238E27FC236}">
                <a16:creationId xmlns:a16="http://schemas.microsoft.com/office/drawing/2014/main" id="{1F9CDADB-C4EF-4FA6-A406-66B325508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DF9340-44E1-43A7-BAA9-E4A892EB04A3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B31"/>
              </a:gs>
              <a:gs pos="100000">
                <a:srgbClr val="001F3C">
                  <a:alpha val="5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5E3E37E-F720-4EE8-ABB9-EE43D23F0D90}"/>
              </a:ext>
            </a:extLst>
          </p:cNvPr>
          <p:cNvGrpSpPr/>
          <p:nvPr/>
        </p:nvGrpSpPr>
        <p:grpSpPr>
          <a:xfrm>
            <a:off x="701414" y="334946"/>
            <a:ext cx="4308244" cy="758048"/>
            <a:chOff x="7334956" y="334946"/>
            <a:chExt cx="4308244" cy="758048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54D46648-DB28-444B-9076-D669A34AC033}"/>
                </a:ext>
              </a:extLst>
            </p:cNvPr>
            <p:cNvSpPr txBox="1"/>
            <p:nvPr/>
          </p:nvSpPr>
          <p:spPr>
            <a:xfrm>
              <a:off x="7334956" y="334946"/>
              <a:ext cx="4308244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抓好</a:t>
              </a: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“四项”</a:t>
              </a: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能力升级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D976EFD-437B-4086-948C-15932F8049E3}"/>
                </a:ext>
              </a:extLst>
            </p:cNvPr>
            <p:cNvCxnSpPr>
              <a:cxnSpLocks/>
            </p:cNvCxnSpPr>
            <p:nvPr/>
          </p:nvCxnSpPr>
          <p:spPr>
            <a:xfrm>
              <a:off x="7449256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1">
            <a:extLst>
              <a:ext uri="{FF2B5EF4-FFF2-40B4-BE49-F238E27FC236}">
                <a16:creationId xmlns:a16="http://schemas.microsoft.com/office/drawing/2014/main" id="{56DB6C33-F57B-4034-A95E-C9B198F10696}"/>
              </a:ext>
            </a:extLst>
          </p:cNvPr>
          <p:cNvGrpSpPr/>
          <p:nvPr/>
        </p:nvGrpSpPr>
        <p:grpSpPr>
          <a:xfrm>
            <a:off x="9007110" y="2429216"/>
            <a:ext cx="2762857" cy="2426148"/>
            <a:chOff x="801338" y="2429216"/>
            <a:chExt cx="2762857" cy="2426148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263ED80-DC16-423E-BEFF-02C07FB2D3CD}"/>
                </a:ext>
              </a:extLst>
            </p:cNvPr>
            <p:cNvSpPr/>
            <p:nvPr/>
          </p:nvSpPr>
          <p:spPr>
            <a:xfrm>
              <a:off x="1436602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6">
              <a:extLst>
                <a:ext uri="{FF2B5EF4-FFF2-40B4-BE49-F238E27FC236}">
                  <a16:creationId xmlns:a16="http://schemas.microsoft.com/office/drawing/2014/main" id="{4964A77A-E167-4366-9CC7-2F7034B67EF7}"/>
                </a:ext>
              </a:extLst>
            </p:cNvPr>
            <p:cNvSpPr txBox="1"/>
            <p:nvPr/>
          </p:nvSpPr>
          <p:spPr>
            <a:xfrm>
              <a:off x="801338" y="4350995"/>
              <a:ext cx="2762857" cy="504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综合服务能力升级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A2FBDAB1-BFA7-43BE-95D1-E2E3AAE60DC3}"/>
                </a:ext>
              </a:extLst>
            </p:cNvPr>
            <p:cNvSpPr/>
            <p:nvPr/>
          </p:nvSpPr>
          <p:spPr>
            <a:xfrm>
              <a:off x="153242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8E12FC6A-E8A6-4B15-A830-6F586F1D6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4261" y="2848032"/>
              <a:ext cx="757012" cy="755869"/>
            </a:xfrm>
            <a:custGeom>
              <a:avLst/>
              <a:gdLst>
                <a:gd name="connsiteX0" fmla="*/ 22253 w 607639"/>
                <a:gd name="connsiteY0" fmla="*/ 140566 h 606722"/>
                <a:gd name="connsiteX1" fmla="*/ 44505 w 607639"/>
                <a:gd name="connsiteY1" fmla="*/ 162785 h 606722"/>
                <a:gd name="connsiteX2" fmla="*/ 44505 w 607639"/>
                <a:gd name="connsiteY2" fmla="*/ 281168 h 606722"/>
                <a:gd name="connsiteX3" fmla="*/ 163068 w 607639"/>
                <a:gd name="connsiteY3" fmla="*/ 281168 h 606722"/>
                <a:gd name="connsiteX4" fmla="*/ 185231 w 607639"/>
                <a:gd name="connsiteY4" fmla="*/ 303299 h 606722"/>
                <a:gd name="connsiteX5" fmla="*/ 163068 w 607639"/>
                <a:gd name="connsiteY5" fmla="*/ 325518 h 606722"/>
                <a:gd name="connsiteX6" fmla="*/ 44505 w 607639"/>
                <a:gd name="connsiteY6" fmla="*/ 325518 h 606722"/>
                <a:gd name="connsiteX7" fmla="*/ 44505 w 607639"/>
                <a:gd name="connsiteY7" fmla="*/ 562284 h 606722"/>
                <a:gd name="connsiteX8" fmla="*/ 144464 w 607639"/>
                <a:gd name="connsiteY8" fmla="*/ 562284 h 606722"/>
                <a:gd name="connsiteX9" fmla="*/ 144464 w 607639"/>
                <a:gd name="connsiteY9" fmla="*/ 443901 h 606722"/>
                <a:gd name="connsiteX10" fmla="*/ 166717 w 607639"/>
                <a:gd name="connsiteY10" fmla="*/ 421682 h 606722"/>
                <a:gd name="connsiteX11" fmla="*/ 307532 w 607639"/>
                <a:gd name="connsiteY11" fmla="*/ 421682 h 606722"/>
                <a:gd name="connsiteX12" fmla="*/ 329785 w 607639"/>
                <a:gd name="connsiteY12" fmla="*/ 443901 h 606722"/>
                <a:gd name="connsiteX13" fmla="*/ 307532 w 607639"/>
                <a:gd name="connsiteY13" fmla="*/ 466120 h 606722"/>
                <a:gd name="connsiteX14" fmla="*/ 188970 w 607639"/>
                <a:gd name="connsiteY14" fmla="*/ 466120 h 606722"/>
                <a:gd name="connsiteX15" fmla="*/ 188970 w 607639"/>
                <a:gd name="connsiteY15" fmla="*/ 562284 h 606722"/>
                <a:gd name="connsiteX16" fmla="*/ 444608 w 607639"/>
                <a:gd name="connsiteY16" fmla="*/ 562284 h 606722"/>
                <a:gd name="connsiteX17" fmla="*/ 466861 w 607639"/>
                <a:gd name="connsiteY17" fmla="*/ 584503 h 606722"/>
                <a:gd name="connsiteX18" fmla="*/ 444608 w 607639"/>
                <a:gd name="connsiteY18" fmla="*/ 606722 h 606722"/>
                <a:gd name="connsiteX19" fmla="*/ 22253 w 607639"/>
                <a:gd name="connsiteY19" fmla="*/ 606722 h 606722"/>
                <a:gd name="connsiteX20" fmla="*/ 0 w 607639"/>
                <a:gd name="connsiteY20" fmla="*/ 584503 h 606722"/>
                <a:gd name="connsiteX21" fmla="*/ 0 w 607639"/>
                <a:gd name="connsiteY21" fmla="*/ 162785 h 606722"/>
                <a:gd name="connsiteX22" fmla="*/ 22253 w 607639"/>
                <a:gd name="connsiteY22" fmla="*/ 140566 h 606722"/>
                <a:gd name="connsiteX23" fmla="*/ 466833 w 607639"/>
                <a:gd name="connsiteY23" fmla="*/ 44436 h 606722"/>
                <a:gd name="connsiteX24" fmla="*/ 466833 w 607639"/>
                <a:gd name="connsiteY24" fmla="*/ 140594 h 606722"/>
                <a:gd name="connsiteX25" fmla="*/ 563136 w 607639"/>
                <a:gd name="connsiteY25" fmla="*/ 140594 h 606722"/>
                <a:gd name="connsiteX26" fmla="*/ 563136 w 607639"/>
                <a:gd name="connsiteY26" fmla="*/ 44436 h 606722"/>
                <a:gd name="connsiteX27" fmla="*/ 22251 w 607639"/>
                <a:gd name="connsiteY27" fmla="*/ 0 h 606722"/>
                <a:gd name="connsiteX28" fmla="*/ 585388 w 607639"/>
                <a:gd name="connsiteY28" fmla="*/ 0 h 606722"/>
                <a:gd name="connsiteX29" fmla="*/ 607639 w 607639"/>
                <a:gd name="connsiteY29" fmla="*/ 22218 h 606722"/>
                <a:gd name="connsiteX30" fmla="*/ 607639 w 607639"/>
                <a:gd name="connsiteY30" fmla="*/ 584504 h 606722"/>
                <a:gd name="connsiteX31" fmla="*/ 585388 w 607639"/>
                <a:gd name="connsiteY31" fmla="*/ 606722 h 606722"/>
                <a:gd name="connsiteX32" fmla="*/ 563136 w 607639"/>
                <a:gd name="connsiteY32" fmla="*/ 584504 h 606722"/>
                <a:gd name="connsiteX33" fmla="*/ 563136 w 607639"/>
                <a:gd name="connsiteY33" fmla="*/ 325535 h 606722"/>
                <a:gd name="connsiteX34" fmla="*/ 466833 w 607639"/>
                <a:gd name="connsiteY34" fmla="*/ 325535 h 606722"/>
                <a:gd name="connsiteX35" fmla="*/ 466833 w 607639"/>
                <a:gd name="connsiteY35" fmla="*/ 443911 h 606722"/>
                <a:gd name="connsiteX36" fmla="*/ 444581 w 607639"/>
                <a:gd name="connsiteY36" fmla="*/ 466128 h 606722"/>
                <a:gd name="connsiteX37" fmla="*/ 422330 w 607639"/>
                <a:gd name="connsiteY37" fmla="*/ 443911 h 606722"/>
                <a:gd name="connsiteX38" fmla="*/ 422330 w 607639"/>
                <a:gd name="connsiteY38" fmla="*/ 325535 h 606722"/>
                <a:gd name="connsiteX39" fmla="*/ 303775 w 607639"/>
                <a:gd name="connsiteY39" fmla="*/ 325535 h 606722"/>
                <a:gd name="connsiteX40" fmla="*/ 281613 w 607639"/>
                <a:gd name="connsiteY40" fmla="*/ 303317 h 606722"/>
                <a:gd name="connsiteX41" fmla="*/ 281613 w 607639"/>
                <a:gd name="connsiteY41" fmla="*/ 169744 h 606722"/>
                <a:gd name="connsiteX42" fmla="*/ 303775 w 607639"/>
                <a:gd name="connsiteY42" fmla="*/ 147526 h 606722"/>
                <a:gd name="connsiteX43" fmla="*/ 326026 w 607639"/>
                <a:gd name="connsiteY43" fmla="*/ 169744 h 606722"/>
                <a:gd name="connsiteX44" fmla="*/ 326026 w 607639"/>
                <a:gd name="connsiteY44" fmla="*/ 281188 h 606722"/>
                <a:gd name="connsiteX45" fmla="*/ 563136 w 607639"/>
                <a:gd name="connsiteY45" fmla="*/ 281188 h 606722"/>
                <a:gd name="connsiteX46" fmla="*/ 563136 w 607639"/>
                <a:gd name="connsiteY46" fmla="*/ 184941 h 606722"/>
                <a:gd name="connsiteX47" fmla="*/ 444581 w 607639"/>
                <a:gd name="connsiteY47" fmla="*/ 184941 h 606722"/>
                <a:gd name="connsiteX48" fmla="*/ 422330 w 607639"/>
                <a:gd name="connsiteY48" fmla="*/ 162812 h 606722"/>
                <a:gd name="connsiteX49" fmla="*/ 422330 w 607639"/>
                <a:gd name="connsiteY49" fmla="*/ 44436 h 606722"/>
                <a:gd name="connsiteX50" fmla="*/ 185220 w 607639"/>
                <a:gd name="connsiteY50" fmla="*/ 44436 h 606722"/>
                <a:gd name="connsiteX51" fmla="*/ 185220 w 607639"/>
                <a:gd name="connsiteY51" fmla="*/ 162812 h 606722"/>
                <a:gd name="connsiteX52" fmla="*/ 163058 w 607639"/>
                <a:gd name="connsiteY52" fmla="*/ 184941 h 606722"/>
                <a:gd name="connsiteX53" fmla="*/ 140806 w 607639"/>
                <a:gd name="connsiteY53" fmla="*/ 162812 h 606722"/>
                <a:gd name="connsiteX54" fmla="*/ 140806 w 607639"/>
                <a:gd name="connsiteY54" fmla="*/ 44436 h 606722"/>
                <a:gd name="connsiteX55" fmla="*/ 22251 w 607639"/>
                <a:gd name="connsiteY55" fmla="*/ 44436 h 606722"/>
                <a:gd name="connsiteX56" fmla="*/ 0 w 607639"/>
                <a:gd name="connsiteY56" fmla="*/ 22218 h 606722"/>
                <a:gd name="connsiteX57" fmla="*/ 22251 w 607639"/>
                <a:gd name="connsiteY5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7639" h="606722">
                  <a:moveTo>
                    <a:pt x="22253" y="140566"/>
                  </a:moveTo>
                  <a:cubicBezTo>
                    <a:pt x="34536" y="140566"/>
                    <a:pt x="44505" y="150520"/>
                    <a:pt x="44505" y="162785"/>
                  </a:cubicBezTo>
                  <a:lnTo>
                    <a:pt x="44505" y="281168"/>
                  </a:lnTo>
                  <a:lnTo>
                    <a:pt x="163068" y="281168"/>
                  </a:lnTo>
                  <a:cubicBezTo>
                    <a:pt x="175262" y="281168"/>
                    <a:pt x="185231" y="291034"/>
                    <a:pt x="185231" y="303299"/>
                  </a:cubicBezTo>
                  <a:cubicBezTo>
                    <a:pt x="185231" y="315564"/>
                    <a:pt x="175262" y="325518"/>
                    <a:pt x="163068" y="325518"/>
                  </a:cubicBezTo>
                  <a:lnTo>
                    <a:pt x="44505" y="325518"/>
                  </a:lnTo>
                  <a:lnTo>
                    <a:pt x="44505" y="562284"/>
                  </a:lnTo>
                  <a:lnTo>
                    <a:pt x="144464" y="562284"/>
                  </a:lnTo>
                  <a:lnTo>
                    <a:pt x="144464" y="443901"/>
                  </a:lnTo>
                  <a:cubicBezTo>
                    <a:pt x="144464" y="431636"/>
                    <a:pt x="154434" y="421682"/>
                    <a:pt x="166717" y="421682"/>
                  </a:cubicBezTo>
                  <a:lnTo>
                    <a:pt x="307532" y="421682"/>
                  </a:lnTo>
                  <a:cubicBezTo>
                    <a:pt x="319815" y="421682"/>
                    <a:pt x="329785" y="431636"/>
                    <a:pt x="329785" y="443901"/>
                  </a:cubicBezTo>
                  <a:cubicBezTo>
                    <a:pt x="329785" y="456166"/>
                    <a:pt x="319815" y="466120"/>
                    <a:pt x="307532" y="466120"/>
                  </a:cubicBezTo>
                  <a:lnTo>
                    <a:pt x="188970" y="466120"/>
                  </a:lnTo>
                  <a:lnTo>
                    <a:pt x="188970" y="562284"/>
                  </a:lnTo>
                  <a:lnTo>
                    <a:pt x="444608" y="562284"/>
                  </a:lnTo>
                  <a:cubicBezTo>
                    <a:pt x="456892" y="562284"/>
                    <a:pt x="466861" y="572238"/>
                    <a:pt x="466861" y="584503"/>
                  </a:cubicBezTo>
                  <a:cubicBezTo>
                    <a:pt x="466861" y="596768"/>
                    <a:pt x="456892" y="606722"/>
                    <a:pt x="444608" y="606722"/>
                  </a:cubicBezTo>
                  <a:lnTo>
                    <a:pt x="22253" y="606722"/>
                  </a:lnTo>
                  <a:cubicBezTo>
                    <a:pt x="9969" y="606722"/>
                    <a:pt x="0" y="596768"/>
                    <a:pt x="0" y="584503"/>
                  </a:cubicBezTo>
                  <a:lnTo>
                    <a:pt x="0" y="162785"/>
                  </a:lnTo>
                  <a:cubicBezTo>
                    <a:pt x="0" y="150520"/>
                    <a:pt x="9969" y="140566"/>
                    <a:pt x="22253" y="140566"/>
                  </a:cubicBezTo>
                  <a:close/>
                  <a:moveTo>
                    <a:pt x="466833" y="44436"/>
                  </a:moveTo>
                  <a:lnTo>
                    <a:pt x="466833" y="140594"/>
                  </a:lnTo>
                  <a:lnTo>
                    <a:pt x="563136" y="140594"/>
                  </a:lnTo>
                  <a:lnTo>
                    <a:pt x="563136" y="44436"/>
                  </a:lnTo>
                  <a:close/>
                  <a:moveTo>
                    <a:pt x="22251" y="0"/>
                  </a:moveTo>
                  <a:lnTo>
                    <a:pt x="585388" y="0"/>
                  </a:lnTo>
                  <a:cubicBezTo>
                    <a:pt x="597670" y="0"/>
                    <a:pt x="607639" y="9954"/>
                    <a:pt x="607639" y="22218"/>
                  </a:cubicBezTo>
                  <a:lnTo>
                    <a:pt x="607639" y="584504"/>
                  </a:lnTo>
                  <a:cubicBezTo>
                    <a:pt x="607639" y="596769"/>
                    <a:pt x="597670" y="606722"/>
                    <a:pt x="585388" y="606722"/>
                  </a:cubicBezTo>
                  <a:cubicBezTo>
                    <a:pt x="573105" y="606722"/>
                    <a:pt x="563136" y="596769"/>
                    <a:pt x="563136" y="584504"/>
                  </a:cubicBezTo>
                  <a:lnTo>
                    <a:pt x="563136" y="325535"/>
                  </a:lnTo>
                  <a:lnTo>
                    <a:pt x="466833" y="325535"/>
                  </a:lnTo>
                  <a:lnTo>
                    <a:pt x="466833" y="443911"/>
                  </a:lnTo>
                  <a:cubicBezTo>
                    <a:pt x="466833" y="456175"/>
                    <a:pt x="456864" y="466128"/>
                    <a:pt x="444581" y="466128"/>
                  </a:cubicBezTo>
                  <a:cubicBezTo>
                    <a:pt x="432299" y="466128"/>
                    <a:pt x="422330" y="456175"/>
                    <a:pt x="422330" y="443911"/>
                  </a:cubicBezTo>
                  <a:lnTo>
                    <a:pt x="422330" y="325535"/>
                  </a:lnTo>
                  <a:lnTo>
                    <a:pt x="303775" y="325535"/>
                  </a:lnTo>
                  <a:cubicBezTo>
                    <a:pt x="291492" y="325535"/>
                    <a:pt x="281613" y="315581"/>
                    <a:pt x="281613" y="303317"/>
                  </a:cubicBezTo>
                  <a:lnTo>
                    <a:pt x="281613" y="169744"/>
                  </a:lnTo>
                  <a:cubicBezTo>
                    <a:pt x="281613" y="157480"/>
                    <a:pt x="291492" y="147526"/>
                    <a:pt x="303775" y="147526"/>
                  </a:cubicBezTo>
                  <a:cubicBezTo>
                    <a:pt x="316058" y="147526"/>
                    <a:pt x="326026" y="157480"/>
                    <a:pt x="326026" y="169744"/>
                  </a:cubicBezTo>
                  <a:lnTo>
                    <a:pt x="326026" y="281188"/>
                  </a:lnTo>
                  <a:lnTo>
                    <a:pt x="563136" y="281188"/>
                  </a:lnTo>
                  <a:lnTo>
                    <a:pt x="563136" y="184941"/>
                  </a:lnTo>
                  <a:lnTo>
                    <a:pt x="444581" y="184941"/>
                  </a:lnTo>
                  <a:cubicBezTo>
                    <a:pt x="432299" y="184941"/>
                    <a:pt x="422330" y="174987"/>
                    <a:pt x="422330" y="162812"/>
                  </a:cubicBezTo>
                  <a:lnTo>
                    <a:pt x="422330" y="44436"/>
                  </a:lnTo>
                  <a:lnTo>
                    <a:pt x="185220" y="44436"/>
                  </a:lnTo>
                  <a:lnTo>
                    <a:pt x="185220" y="162812"/>
                  </a:lnTo>
                  <a:cubicBezTo>
                    <a:pt x="185220" y="174987"/>
                    <a:pt x="175251" y="184941"/>
                    <a:pt x="163058" y="184941"/>
                  </a:cubicBezTo>
                  <a:cubicBezTo>
                    <a:pt x="150775" y="184941"/>
                    <a:pt x="140806" y="174987"/>
                    <a:pt x="140806" y="162812"/>
                  </a:cubicBezTo>
                  <a:lnTo>
                    <a:pt x="140806" y="44436"/>
                  </a:lnTo>
                  <a:lnTo>
                    <a:pt x="22251" y="44436"/>
                  </a:lnTo>
                  <a:cubicBezTo>
                    <a:pt x="9969" y="44436"/>
                    <a:pt x="0" y="34482"/>
                    <a:pt x="0" y="22218"/>
                  </a:cubicBezTo>
                  <a:cubicBezTo>
                    <a:pt x="0" y="9954"/>
                    <a:pt x="9969" y="0"/>
                    <a:pt x="22251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AF38DE5-1897-4E04-83B8-E661427E75BA}"/>
              </a:ext>
            </a:extLst>
          </p:cNvPr>
          <p:cNvCxnSpPr/>
          <p:nvPr/>
        </p:nvCxnSpPr>
        <p:spPr>
          <a:xfrm flipH="1">
            <a:off x="2977335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11">
            <a:extLst>
              <a:ext uri="{FF2B5EF4-FFF2-40B4-BE49-F238E27FC236}">
                <a16:creationId xmlns:a16="http://schemas.microsoft.com/office/drawing/2014/main" id="{97939A3D-4DF7-43D8-A597-6A439D4FB71E}"/>
              </a:ext>
            </a:extLst>
          </p:cNvPr>
          <p:cNvGrpSpPr/>
          <p:nvPr/>
        </p:nvGrpSpPr>
        <p:grpSpPr>
          <a:xfrm>
            <a:off x="3308515" y="2429216"/>
            <a:ext cx="2556005" cy="2426148"/>
            <a:chOff x="8714628" y="2429216"/>
            <a:chExt cx="2556005" cy="2426148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8802D3D5-72F0-4A3E-9389-59C085107CBF}"/>
                </a:ext>
              </a:extLst>
            </p:cNvPr>
            <p:cNvSpPr/>
            <p:nvPr/>
          </p:nvSpPr>
          <p:spPr>
            <a:xfrm>
              <a:off x="9225840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7A64D140-A7C2-4627-88A2-C404AF9CB861}"/>
                </a:ext>
              </a:extLst>
            </p:cNvPr>
            <p:cNvSpPr/>
            <p:nvPr/>
          </p:nvSpPr>
          <p:spPr>
            <a:xfrm>
              <a:off x="931498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5A48F892-6CB9-4AE5-9C56-3191657AF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297" y="2919698"/>
              <a:ext cx="788669" cy="671822"/>
            </a:xfrm>
            <a:custGeom>
              <a:avLst/>
              <a:gdLst>
                <a:gd name="T0" fmla="*/ 5309 w 5501"/>
                <a:gd name="T1" fmla="*/ 3030 h 4693"/>
                <a:gd name="T2" fmla="*/ 4861 w 5501"/>
                <a:gd name="T3" fmla="*/ 3030 h 4693"/>
                <a:gd name="T4" fmla="*/ 4861 w 5501"/>
                <a:gd name="T5" fmla="*/ 2327 h 4693"/>
                <a:gd name="T6" fmla="*/ 4861 w 5501"/>
                <a:gd name="T7" fmla="*/ 2324 h 4693"/>
                <a:gd name="T8" fmla="*/ 4861 w 5501"/>
                <a:gd name="T9" fmla="*/ 2320 h 4693"/>
                <a:gd name="T10" fmla="*/ 4669 w 5501"/>
                <a:gd name="T11" fmla="*/ 2128 h 4693"/>
                <a:gd name="T12" fmla="*/ 2943 w 5501"/>
                <a:gd name="T13" fmla="*/ 2128 h 4693"/>
                <a:gd name="T14" fmla="*/ 2943 w 5501"/>
                <a:gd name="T15" fmla="*/ 1663 h 4693"/>
                <a:gd name="T16" fmla="*/ 3390 w 5501"/>
                <a:gd name="T17" fmla="*/ 1663 h 4693"/>
                <a:gd name="T18" fmla="*/ 3582 w 5501"/>
                <a:gd name="T19" fmla="*/ 1471 h 4693"/>
                <a:gd name="T20" fmla="*/ 3582 w 5501"/>
                <a:gd name="T21" fmla="*/ 192 h 4693"/>
                <a:gd name="T22" fmla="*/ 3390 w 5501"/>
                <a:gd name="T23" fmla="*/ 0 h 4693"/>
                <a:gd name="T24" fmla="*/ 2111 w 5501"/>
                <a:gd name="T25" fmla="*/ 0 h 4693"/>
                <a:gd name="T26" fmla="*/ 1919 w 5501"/>
                <a:gd name="T27" fmla="*/ 192 h 4693"/>
                <a:gd name="T28" fmla="*/ 1919 w 5501"/>
                <a:gd name="T29" fmla="*/ 1471 h 4693"/>
                <a:gd name="T30" fmla="*/ 2111 w 5501"/>
                <a:gd name="T31" fmla="*/ 1663 h 4693"/>
                <a:gd name="T32" fmla="*/ 2558 w 5501"/>
                <a:gd name="T33" fmla="*/ 1663 h 4693"/>
                <a:gd name="T34" fmla="*/ 2558 w 5501"/>
                <a:gd name="T35" fmla="*/ 2128 h 4693"/>
                <a:gd name="T36" fmla="*/ 832 w 5501"/>
                <a:gd name="T37" fmla="*/ 2128 h 4693"/>
                <a:gd name="T38" fmla="*/ 640 w 5501"/>
                <a:gd name="T39" fmla="*/ 2320 h 4693"/>
                <a:gd name="T40" fmla="*/ 640 w 5501"/>
                <a:gd name="T41" fmla="*/ 3030 h 4693"/>
                <a:gd name="T42" fmla="*/ 192 w 5501"/>
                <a:gd name="T43" fmla="*/ 3030 h 4693"/>
                <a:gd name="T44" fmla="*/ 0 w 5501"/>
                <a:gd name="T45" fmla="*/ 3222 h 4693"/>
                <a:gd name="T46" fmla="*/ 0 w 5501"/>
                <a:gd name="T47" fmla="*/ 4501 h 4693"/>
                <a:gd name="T48" fmla="*/ 192 w 5501"/>
                <a:gd name="T49" fmla="*/ 4693 h 4693"/>
                <a:gd name="T50" fmla="*/ 1471 w 5501"/>
                <a:gd name="T51" fmla="*/ 4693 h 4693"/>
                <a:gd name="T52" fmla="*/ 1664 w 5501"/>
                <a:gd name="T53" fmla="*/ 4501 h 4693"/>
                <a:gd name="T54" fmla="*/ 1664 w 5501"/>
                <a:gd name="T55" fmla="*/ 3222 h 4693"/>
                <a:gd name="T56" fmla="*/ 1471 w 5501"/>
                <a:gd name="T57" fmla="*/ 3030 h 4693"/>
                <a:gd name="T58" fmla="*/ 1024 w 5501"/>
                <a:gd name="T59" fmla="*/ 3030 h 4693"/>
                <a:gd name="T60" fmla="*/ 1024 w 5501"/>
                <a:gd name="T61" fmla="*/ 2513 h 4693"/>
                <a:gd name="T62" fmla="*/ 2558 w 5501"/>
                <a:gd name="T63" fmla="*/ 2513 h 4693"/>
                <a:gd name="T64" fmla="*/ 2558 w 5501"/>
                <a:gd name="T65" fmla="*/ 3030 h 4693"/>
                <a:gd name="T66" fmla="*/ 2111 w 5501"/>
                <a:gd name="T67" fmla="*/ 3030 h 4693"/>
                <a:gd name="T68" fmla="*/ 1919 w 5501"/>
                <a:gd name="T69" fmla="*/ 3222 h 4693"/>
                <a:gd name="T70" fmla="*/ 1919 w 5501"/>
                <a:gd name="T71" fmla="*/ 4501 h 4693"/>
                <a:gd name="T72" fmla="*/ 2111 w 5501"/>
                <a:gd name="T73" fmla="*/ 4693 h 4693"/>
                <a:gd name="T74" fmla="*/ 3390 w 5501"/>
                <a:gd name="T75" fmla="*/ 4693 h 4693"/>
                <a:gd name="T76" fmla="*/ 3582 w 5501"/>
                <a:gd name="T77" fmla="*/ 4501 h 4693"/>
                <a:gd name="T78" fmla="*/ 3582 w 5501"/>
                <a:gd name="T79" fmla="*/ 3222 h 4693"/>
                <a:gd name="T80" fmla="*/ 3390 w 5501"/>
                <a:gd name="T81" fmla="*/ 3030 h 4693"/>
                <a:gd name="T82" fmla="*/ 2943 w 5501"/>
                <a:gd name="T83" fmla="*/ 3030 h 4693"/>
                <a:gd name="T84" fmla="*/ 2943 w 5501"/>
                <a:gd name="T85" fmla="*/ 2513 h 4693"/>
                <a:gd name="T86" fmla="*/ 4477 w 5501"/>
                <a:gd name="T87" fmla="*/ 2513 h 4693"/>
                <a:gd name="T88" fmla="*/ 4477 w 5501"/>
                <a:gd name="T89" fmla="*/ 3030 h 4693"/>
                <a:gd name="T90" fmla="*/ 4030 w 5501"/>
                <a:gd name="T91" fmla="*/ 3030 h 4693"/>
                <a:gd name="T92" fmla="*/ 3837 w 5501"/>
                <a:gd name="T93" fmla="*/ 3222 h 4693"/>
                <a:gd name="T94" fmla="*/ 3837 w 5501"/>
                <a:gd name="T95" fmla="*/ 4501 h 4693"/>
                <a:gd name="T96" fmla="*/ 4030 w 5501"/>
                <a:gd name="T97" fmla="*/ 4693 h 4693"/>
                <a:gd name="T98" fmla="*/ 5309 w 5501"/>
                <a:gd name="T99" fmla="*/ 4693 h 4693"/>
                <a:gd name="T100" fmla="*/ 5501 w 5501"/>
                <a:gd name="T101" fmla="*/ 4501 h 4693"/>
                <a:gd name="T102" fmla="*/ 5501 w 5501"/>
                <a:gd name="T103" fmla="*/ 3222 h 4693"/>
                <a:gd name="T104" fmla="*/ 5309 w 5501"/>
                <a:gd name="T105" fmla="*/ 3030 h 4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01" h="4693">
                  <a:moveTo>
                    <a:pt x="5309" y="3030"/>
                  </a:moveTo>
                  <a:lnTo>
                    <a:pt x="4861" y="3030"/>
                  </a:lnTo>
                  <a:lnTo>
                    <a:pt x="4861" y="2327"/>
                  </a:lnTo>
                  <a:cubicBezTo>
                    <a:pt x="4861" y="2326"/>
                    <a:pt x="4861" y="2325"/>
                    <a:pt x="4861" y="2324"/>
                  </a:cubicBezTo>
                  <a:cubicBezTo>
                    <a:pt x="4861" y="2323"/>
                    <a:pt x="4861" y="2321"/>
                    <a:pt x="4861" y="2320"/>
                  </a:cubicBezTo>
                  <a:cubicBezTo>
                    <a:pt x="4861" y="2214"/>
                    <a:pt x="4775" y="2128"/>
                    <a:pt x="4669" y="2128"/>
                  </a:cubicBezTo>
                  <a:lnTo>
                    <a:pt x="2943" y="2128"/>
                  </a:lnTo>
                  <a:lnTo>
                    <a:pt x="2943" y="1663"/>
                  </a:lnTo>
                  <a:lnTo>
                    <a:pt x="3390" y="1663"/>
                  </a:lnTo>
                  <a:cubicBezTo>
                    <a:pt x="3496" y="1663"/>
                    <a:pt x="3582" y="1577"/>
                    <a:pt x="3582" y="1471"/>
                  </a:cubicBezTo>
                  <a:lnTo>
                    <a:pt x="3582" y="192"/>
                  </a:lnTo>
                  <a:cubicBezTo>
                    <a:pt x="3582" y="86"/>
                    <a:pt x="3496" y="0"/>
                    <a:pt x="3390" y="0"/>
                  </a:cubicBezTo>
                  <a:lnTo>
                    <a:pt x="2111" y="0"/>
                  </a:lnTo>
                  <a:cubicBezTo>
                    <a:pt x="2005" y="0"/>
                    <a:pt x="1919" y="86"/>
                    <a:pt x="1919" y="192"/>
                  </a:cubicBezTo>
                  <a:lnTo>
                    <a:pt x="1919" y="1471"/>
                  </a:lnTo>
                  <a:cubicBezTo>
                    <a:pt x="1919" y="1577"/>
                    <a:pt x="2005" y="1663"/>
                    <a:pt x="2111" y="1663"/>
                  </a:cubicBezTo>
                  <a:lnTo>
                    <a:pt x="2558" y="1663"/>
                  </a:lnTo>
                  <a:lnTo>
                    <a:pt x="2558" y="2128"/>
                  </a:lnTo>
                  <a:lnTo>
                    <a:pt x="832" y="2128"/>
                  </a:lnTo>
                  <a:cubicBezTo>
                    <a:pt x="726" y="2128"/>
                    <a:pt x="640" y="2214"/>
                    <a:pt x="640" y="2320"/>
                  </a:cubicBezTo>
                  <a:lnTo>
                    <a:pt x="640" y="3030"/>
                  </a:lnTo>
                  <a:lnTo>
                    <a:pt x="192" y="3030"/>
                  </a:lnTo>
                  <a:cubicBezTo>
                    <a:pt x="86" y="3030"/>
                    <a:pt x="0" y="3116"/>
                    <a:pt x="0" y="3222"/>
                  </a:cubicBezTo>
                  <a:lnTo>
                    <a:pt x="0" y="4501"/>
                  </a:lnTo>
                  <a:cubicBezTo>
                    <a:pt x="0" y="4607"/>
                    <a:pt x="86" y="4693"/>
                    <a:pt x="192" y="4693"/>
                  </a:cubicBezTo>
                  <a:lnTo>
                    <a:pt x="1471" y="4693"/>
                  </a:lnTo>
                  <a:cubicBezTo>
                    <a:pt x="1578" y="4693"/>
                    <a:pt x="1664" y="4607"/>
                    <a:pt x="1664" y="4501"/>
                  </a:cubicBezTo>
                  <a:lnTo>
                    <a:pt x="1664" y="3222"/>
                  </a:lnTo>
                  <a:cubicBezTo>
                    <a:pt x="1664" y="3116"/>
                    <a:pt x="1578" y="3030"/>
                    <a:pt x="1471" y="3030"/>
                  </a:cubicBezTo>
                  <a:lnTo>
                    <a:pt x="1024" y="3030"/>
                  </a:lnTo>
                  <a:lnTo>
                    <a:pt x="1024" y="2513"/>
                  </a:lnTo>
                  <a:lnTo>
                    <a:pt x="2558" y="2513"/>
                  </a:lnTo>
                  <a:lnTo>
                    <a:pt x="2558" y="3030"/>
                  </a:lnTo>
                  <a:lnTo>
                    <a:pt x="2111" y="3030"/>
                  </a:lnTo>
                  <a:cubicBezTo>
                    <a:pt x="2005" y="3030"/>
                    <a:pt x="1919" y="3116"/>
                    <a:pt x="1919" y="3222"/>
                  </a:cubicBezTo>
                  <a:lnTo>
                    <a:pt x="1919" y="4501"/>
                  </a:lnTo>
                  <a:cubicBezTo>
                    <a:pt x="1919" y="4607"/>
                    <a:pt x="2005" y="4693"/>
                    <a:pt x="2111" y="4693"/>
                  </a:cubicBezTo>
                  <a:lnTo>
                    <a:pt x="3390" y="4693"/>
                  </a:lnTo>
                  <a:cubicBezTo>
                    <a:pt x="3496" y="4693"/>
                    <a:pt x="3582" y="4607"/>
                    <a:pt x="3582" y="4501"/>
                  </a:cubicBezTo>
                  <a:lnTo>
                    <a:pt x="3582" y="3222"/>
                  </a:lnTo>
                  <a:cubicBezTo>
                    <a:pt x="3582" y="3116"/>
                    <a:pt x="3496" y="3030"/>
                    <a:pt x="3390" y="3030"/>
                  </a:cubicBezTo>
                  <a:lnTo>
                    <a:pt x="2943" y="3030"/>
                  </a:lnTo>
                  <a:lnTo>
                    <a:pt x="2943" y="2513"/>
                  </a:lnTo>
                  <a:lnTo>
                    <a:pt x="4477" y="2513"/>
                  </a:lnTo>
                  <a:lnTo>
                    <a:pt x="4477" y="3030"/>
                  </a:lnTo>
                  <a:lnTo>
                    <a:pt x="4030" y="3030"/>
                  </a:lnTo>
                  <a:cubicBezTo>
                    <a:pt x="3923" y="3030"/>
                    <a:pt x="3837" y="3116"/>
                    <a:pt x="3837" y="3222"/>
                  </a:cubicBezTo>
                  <a:lnTo>
                    <a:pt x="3837" y="4501"/>
                  </a:lnTo>
                  <a:cubicBezTo>
                    <a:pt x="3837" y="4607"/>
                    <a:pt x="3923" y="4693"/>
                    <a:pt x="4030" y="4693"/>
                  </a:cubicBezTo>
                  <a:lnTo>
                    <a:pt x="5309" y="4693"/>
                  </a:lnTo>
                  <a:cubicBezTo>
                    <a:pt x="5415" y="4693"/>
                    <a:pt x="5501" y="4607"/>
                    <a:pt x="5501" y="4501"/>
                  </a:cubicBezTo>
                  <a:lnTo>
                    <a:pt x="5501" y="3222"/>
                  </a:lnTo>
                  <a:cubicBezTo>
                    <a:pt x="5501" y="3116"/>
                    <a:pt x="5415" y="3030"/>
                    <a:pt x="5309" y="303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文本框 26">
              <a:extLst>
                <a:ext uri="{FF2B5EF4-FFF2-40B4-BE49-F238E27FC236}">
                  <a16:creationId xmlns:a16="http://schemas.microsoft.com/office/drawing/2014/main" id="{26F3638F-1C82-4EE4-BBAE-A53D26FB2770}"/>
                </a:ext>
              </a:extLst>
            </p:cNvPr>
            <p:cNvSpPr txBox="1"/>
            <p:nvPr/>
          </p:nvSpPr>
          <p:spPr>
            <a:xfrm>
              <a:off x="8714628" y="4350995"/>
              <a:ext cx="2556005" cy="504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组织架构升级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Group 38">
            <a:extLst>
              <a:ext uri="{FF2B5EF4-FFF2-40B4-BE49-F238E27FC236}">
                <a16:creationId xmlns:a16="http://schemas.microsoft.com/office/drawing/2014/main" id="{51B25C01-881D-456F-BADD-756CAAB4DA6F}"/>
              </a:ext>
            </a:extLst>
          </p:cNvPr>
          <p:cNvGrpSpPr/>
          <p:nvPr/>
        </p:nvGrpSpPr>
        <p:grpSpPr>
          <a:xfrm>
            <a:off x="6192443" y="2429216"/>
            <a:ext cx="2556005" cy="2426148"/>
            <a:chOff x="870598" y="2429216"/>
            <a:chExt cx="2556005" cy="2426148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2C61CBD-E79B-4C64-BE07-E09BE4736264}"/>
                </a:ext>
              </a:extLst>
            </p:cNvPr>
            <p:cNvSpPr/>
            <p:nvPr/>
          </p:nvSpPr>
          <p:spPr>
            <a:xfrm>
              <a:off x="1436602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文本框 40">
              <a:extLst>
                <a:ext uri="{FF2B5EF4-FFF2-40B4-BE49-F238E27FC236}">
                  <a16:creationId xmlns:a16="http://schemas.microsoft.com/office/drawing/2014/main" id="{50793E4B-63B6-45C9-9D21-36CC12A3CF9E}"/>
                </a:ext>
              </a:extLst>
            </p:cNvPr>
            <p:cNvSpPr txBox="1"/>
            <p:nvPr/>
          </p:nvSpPr>
          <p:spPr>
            <a:xfrm>
              <a:off x="870598" y="4350995"/>
              <a:ext cx="2556005" cy="504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运作机制升级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8C922C36-EF90-43C0-BBE3-92855E6A93E9}"/>
                </a:ext>
              </a:extLst>
            </p:cNvPr>
            <p:cNvSpPr/>
            <p:nvPr/>
          </p:nvSpPr>
          <p:spPr>
            <a:xfrm>
              <a:off x="153242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48459975-4A72-4A93-8E60-913D9DE494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4261" y="2877909"/>
              <a:ext cx="757012" cy="69611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09471" h="560443">
                  <a:moveTo>
                    <a:pt x="127086" y="273453"/>
                  </a:moveTo>
                  <a:lnTo>
                    <a:pt x="132884" y="273453"/>
                  </a:lnTo>
                  <a:lnTo>
                    <a:pt x="138775" y="273453"/>
                  </a:lnTo>
                  <a:cubicBezTo>
                    <a:pt x="165988" y="273453"/>
                    <a:pt x="188057" y="295493"/>
                    <a:pt x="188057" y="322577"/>
                  </a:cubicBezTo>
                  <a:lnTo>
                    <a:pt x="188057" y="377304"/>
                  </a:lnTo>
                  <a:cubicBezTo>
                    <a:pt x="188057" y="385896"/>
                    <a:pt x="183662" y="393460"/>
                    <a:pt x="177022" y="397850"/>
                  </a:cubicBezTo>
                  <a:lnTo>
                    <a:pt x="177022" y="450522"/>
                  </a:lnTo>
                  <a:cubicBezTo>
                    <a:pt x="177022" y="450896"/>
                    <a:pt x="177022" y="451082"/>
                    <a:pt x="177303" y="451363"/>
                  </a:cubicBezTo>
                  <a:cubicBezTo>
                    <a:pt x="166923" y="458460"/>
                    <a:pt x="156075" y="466398"/>
                    <a:pt x="145508" y="475177"/>
                  </a:cubicBezTo>
                  <a:cubicBezTo>
                    <a:pt x="133164" y="485357"/>
                    <a:pt x="126057" y="500393"/>
                    <a:pt x="126057" y="516456"/>
                  </a:cubicBezTo>
                  <a:lnTo>
                    <a:pt x="126057" y="560443"/>
                  </a:lnTo>
                  <a:lnTo>
                    <a:pt x="0" y="560443"/>
                  </a:lnTo>
                  <a:lnTo>
                    <a:pt x="0" y="523087"/>
                  </a:lnTo>
                  <a:cubicBezTo>
                    <a:pt x="0" y="515242"/>
                    <a:pt x="3460" y="507677"/>
                    <a:pt x="9632" y="502634"/>
                  </a:cubicBezTo>
                  <a:cubicBezTo>
                    <a:pt x="43391" y="474804"/>
                    <a:pt x="79955" y="456312"/>
                    <a:pt x="87436" y="452763"/>
                  </a:cubicBezTo>
                  <a:cubicBezTo>
                    <a:pt x="88277" y="452203"/>
                    <a:pt x="88745" y="451363"/>
                    <a:pt x="88745" y="450522"/>
                  </a:cubicBezTo>
                  <a:lnTo>
                    <a:pt x="88745" y="397850"/>
                  </a:lnTo>
                  <a:cubicBezTo>
                    <a:pt x="82199" y="393367"/>
                    <a:pt x="77804" y="385896"/>
                    <a:pt x="77804" y="377304"/>
                  </a:cubicBezTo>
                  <a:lnTo>
                    <a:pt x="77804" y="322577"/>
                  </a:lnTo>
                  <a:cubicBezTo>
                    <a:pt x="77804" y="295493"/>
                    <a:pt x="99873" y="273453"/>
                    <a:pt x="127086" y="273453"/>
                  </a:cubicBezTo>
                  <a:close/>
                  <a:moveTo>
                    <a:pt x="470499" y="273312"/>
                  </a:moveTo>
                  <a:lnTo>
                    <a:pt x="476486" y="273312"/>
                  </a:lnTo>
                  <a:lnTo>
                    <a:pt x="482285" y="273312"/>
                  </a:lnTo>
                  <a:cubicBezTo>
                    <a:pt x="509505" y="273312"/>
                    <a:pt x="531580" y="295349"/>
                    <a:pt x="531580" y="322521"/>
                  </a:cubicBezTo>
                  <a:lnTo>
                    <a:pt x="531580" y="377146"/>
                  </a:lnTo>
                  <a:cubicBezTo>
                    <a:pt x="531580" y="385737"/>
                    <a:pt x="527183" y="393393"/>
                    <a:pt x="520636" y="397689"/>
                  </a:cubicBezTo>
                  <a:lnTo>
                    <a:pt x="520636" y="450353"/>
                  </a:lnTo>
                  <a:cubicBezTo>
                    <a:pt x="520636" y="451380"/>
                    <a:pt x="521103" y="452220"/>
                    <a:pt x="521945" y="452594"/>
                  </a:cubicBezTo>
                  <a:cubicBezTo>
                    <a:pt x="529335" y="456329"/>
                    <a:pt x="565908" y="474817"/>
                    <a:pt x="599769" y="502550"/>
                  </a:cubicBezTo>
                  <a:cubicBezTo>
                    <a:pt x="605942" y="507686"/>
                    <a:pt x="609403" y="515156"/>
                    <a:pt x="609403" y="523093"/>
                  </a:cubicBezTo>
                  <a:lnTo>
                    <a:pt x="609403" y="560443"/>
                  </a:lnTo>
                  <a:lnTo>
                    <a:pt x="483314" y="560443"/>
                  </a:lnTo>
                  <a:lnTo>
                    <a:pt x="483314" y="516370"/>
                  </a:lnTo>
                  <a:cubicBezTo>
                    <a:pt x="483314" y="500309"/>
                    <a:pt x="476205" y="485275"/>
                    <a:pt x="463858" y="475004"/>
                  </a:cubicBezTo>
                  <a:cubicBezTo>
                    <a:pt x="453288" y="466320"/>
                    <a:pt x="442438" y="458383"/>
                    <a:pt x="432055" y="451287"/>
                  </a:cubicBezTo>
                  <a:cubicBezTo>
                    <a:pt x="432055" y="451006"/>
                    <a:pt x="432149" y="450726"/>
                    <a:pt x="432149" y="450353"/>
                  </a:cubicBezTo>
                  <a:lnTo>
                    <a:pt x="432149" y="397689"/>
                  </a:lnTo>
                  <a:cubicBezTo>
                    <a:pt x="425601" y="393207"/>
                    <a:pt x="421205" y="385737"/>
                    <a:pt x="421205" y="377146"/>
                  </a:cubicBezTo>
                  <a:lnTo>
                    <a:pt x="421205" y="322521"/>
                  </a:lnTo>
                  <a:cubicBezTo>
                    <a:pt x="421205" y="295349"/>
                    <a:pt x="443280" y="273312"/>
                    <a:pt x="470499" y="273312"/>
                  </a:cubicBezTo>
                  <a:close/>
                  <a:moveTo>
                    <a:pt x="297770" y="223140"/>
                  </a:moveTo>
                  <a:lnTo>
                    <a:pt x="304596" y="223140"/>
                  </a:lnTo>
                  <a:lnTo>
                    <a:pt x="311515" y="223140"/>
                  </a:lnTo>
                  <a:cubicBezTo>
                    <a:pt x="343493" y="223140"/>
                    <a:pt x="369487" y="249007"/>
                    <a:pt x="369487" y="281038"/>
                  </a:cubicBezTo>
                  <a:lnTo>
                    <a:pt x="369487" y="345286"/>
                  </a:lnTo>
                  <a:cubicBezTo>
                    <a:pt x="369487" y="355278"/>
                    <a:pt x="364345" y="364056"/>
                    <a:pt x="356490" y="369286"/>
                  </a:cubicBezTo>
                  <a:lnTo>
                    <a:pt x="356490" y="431200"/>
                  </a:lnTo>
                  <a:cubicBezTo>
                    <a:pt x="356490" y="432320"/>
                    <a:pt x="357145" y="433347"/>
                    <a:pt x="358080" y="433814"/>
                  </a:cubicBezTo>
                  <a:cubicBezTo>
                    <a:pt x="366869" y="438017"/>
                    <a:pt x="409881" y="459868"/>
                    <a:pt x="449620" y="492459"/>
                  </a:cubicBezTo>
                  <a:cubicBezTo>
                    <a:pt x="456820" y="498343"/>
                    <a:pt x="460934" y="507121"/>
                    <a:pt x="460934" y="516459"/>
                  </a:cubicBezTo>
                  <a:lnTo>
                    <a:pt x="460934" y="560443"/>
                  </a:lnTo>
                  <a:lnTo>
                    <a:pt x="325167" y="560443"/>
                  </a:lnTo>
                  <a:lnTo>
                    <a:pt x="311702" y="499090"/>
                  </a:lnTo>
                  <a:cubicBezTo>
                    <a:pt x="338818" y="461363"/>
                    <a:pt x="309739" y="459495"/>
                    <a:pt x="304596" y="459495"/>
                  </a:cubicBezTo>
                  <a:cubicBezTo>
                    <a:pt x="299547" y="459495"/>
                    <a:pt x="270467" y="461363"/>
                    <a:pt x="297490" y="499090"/>
                  </a:cubicBezTo>
                  <a:lnTo>
                    <a:pt x="284025" y="560443"/>
                  </a:lnTo>
                  <a:lnTo>
                    <a:pt x="148258" y="560443"/>
                  </a:lnTo>
                  <a:lnTo>
                    <a:pt x="148258" y="516459"/>
                  </a:lnTo>
                  <a:cubicBezTo>
                    <a:pt x="148258" y="507121"/>
                    <a:pt x="152372" y="498343"/>
                    <a:pt x="159665" y="492459"/>
                  </a:cubicBezTo>
                  <a:cubicBezTo>
                    <a:pt x="199498" y="459682"/>
                    <a:pt x="242416" y="438017"/>
                    <a:pt x="251112" y="433814"/>
                  </a:cubicBezTo>
                  <a:cubicBezTo>
                    <a:pt x="252140" y="433347"/>
                    <a:pt x="252795" y="432320"/>
                    <a:pt x="252795" y="431200"/>
                  </a:cubicBezTo>
                  <a:lnTo>
                    <a:pt x="252795" y="369286"/>
                  </a:lnTo>
                  <a:cubicBezTo>
                    <a:pt x="244941" y="364243"/>
                    <a:pt x="239798" y="355372"/>
                    <a:pt x="239798" y="345286"/>
                  </a:cubicBezTo>
                  <a:lnTo>
                    <a:pt x="239798" y="281038"/>
                  </a:lnTo>
                  <a:cubicBezTo>
                    <a:pt x="239798" y="249007"/>
                    <a:pt x="265699" y="223140"/>
                    <a:pt x="297770" y="223140"/>
                  </a:cubicBezTo>
                  <a:close/>
                  <a:moveTo>
                    <a:pt x="496534" y="76223"/>
                  </a:moveTo>
                  <a:cubicBezTo>
                    <a:pt x="516702" y="76223"/>
                    <a:pt x="533052" y="92557"/>
                    <a:pt x="533052" y="112706"/>
                  </a:cubicBezTo>
                  <a:cubicBezTo>
                    <a:pt x="533052" y="132855"/>
                    <a:pt x="516702" y="149189"/>
                    <a:pt x="496534" y="149189"/>
                  </a:cubicBezTo>
                  <a:cubicBezTo>
                    <a:pt x="476366" y="149189"/>
                    <a:pt x="460016" y="132855"/>
                    <a:pt x="460016" y="112706"/>
                  </a:cubicBezTo>
                  <a:cubicBezTo>
                    <a:pt x="460016" y="92557"/>
                    <a:pt x="476366" y="76223"/>
                    <a:pt x="496534" y="76223"/>
                  </a:cubicBezTo>
                  <a:close/>
                  <a:moveTo>
                    <a:pt x="492748" y="28785"/>
                  </a:moveTo>
                  <a:cubicBezTo>
                    <a:pt x="488914" y="28785"/>
                    <a:pt x="485641" y="31867"/>
                    <a:pt x="485547" y="35695"/>
                  </a:cubicBezTo>
                  <a:lnTo>
                    <a:pt x="485267" y="46434"/>
                  </a:lnTo>
                  <a:cubicBezTo>
                    <a:pt x="476290" y="47929"/>
                    <a:pt x="467593" y="51197"/>
                    <a:pt x="459739" y="56240"/>
                  </a:cubicBezTo>
                  <a:lnTo>
                    <a:pt x="452351" y="48582"/>
                  </a:lnTo>
                  <a:cubicBezTo>
                    <a:pt x="449640" y="45687"/>
                    <a:pt x="445151" y="45594"/>
                    <a:pt x="442252" y="48302"/>
                  </a:cubicBezTo>
                  <a:lnTo>
                    <a:pt x="434304" y="55866"/>
                  </a:lnTo>
                  <a:cubicBezTo>
                    <a:pt x="431405" y="58668"/>
                    <a:pt x="431312" y="63150"/>
                    <a:pt x="434023" y="65951"/>
                  </a:cubicBezTo>
                  <a:lnTo>
                    <a:pt x="441411" y="73609"/>
                  </a:lnTo>
                  <a:cubicBezTo>
                    <a:pt x="435894" y="81266"/>
                    <a:pt x="432153" y="89764"/>
                    <a:pt x="430283" y="98729"/>
                  </a:cubicBezTo>
                  <a:lnTo>
                    <a:pt x="419810" y="98449"/>
                  </a:lnTo>
                  <a:cubicBezTo>
                    <a:pt x="415976" y="98449"/>
                    <a:pt x="412703" y="101624"/>
                    <a:pt x="412610" y="105452"/>
                  </a:cubicBezTo>
                  <a:lnTo>
                    <a:pt x="412236" y="116565"/>
                  </a:lnTo>
                  <a:cubicBezTo>
                    <a:pt x="412236" y="120394"/>
                    <a:pt x="415321" y="123662"/>
                    <a:pt x="419249" y="123755"/>
                  </a:cubicBezTo>
                  <a:lnTo>
                    <a:pt x="429722" y="124036"/>
                  </a:lnTo>
                  <a:cubicBezTo>
                    <a:pt x="431218" y="133094"/>
                    <a:pt x="434397" y="141778"/>
                    <a:pt x="439634" y="149809"/>
                  </a:cubicBezTo>
                  <a:lnTo>
                    <a:pt x="432153" y="157000"/>
                  </a:lnTo>
                  <a:cubicBezTo>
                    <a:pt x="429348" y="159708"/>
                    <a:pt x="429161" y="164190"/>
                    <a:pt x="431966" y="167085"/>
                  </a:cubicBezTo>
                  <a:lnTo>
                    <a:pt x="439541" y="175023"/>
                  </a:lnTo>
                  <a:cubicBezTo>
                    <a:pt x="442252" y="177918"/>
                    <a:pt x="446741" y="178011"/>
                    <a:pt x="449640" y="175303"/>
                  </a:cubicBezTo>
                  <a:lnTo>
                    <a:pt x="457120" y="168112"/>
                  </a:lnTo>
                  <a:cubicBezTo>
                    <a:pt x="464882" y="173529"/>
                    <a:pt x="473485" y="177264"/>
                    <a:pt x="482462" y="179132"/>
                  </a:cubicBezTo>
                  <a:lnTo>
                    <a:pt x="482181" y="189590"/>
                  </a:lnTo>
                  <a:cubicBezTo>
                    <a:pt x="482181" y="193512"/>
                    <a:pt x="485267" y="196688"/>
                    <a:pt x="489194" y="196874"/>
                  </a:cubicBezTo>
                  <a:lnTo>
                    <a:pt x="500135" y="197061"/>
                  </a:lnTo>
                  <a:cubicBezTo>
                    <a:pt x="503969" y="197061"/>
                    <a:pt x="507242" y="193979"/>
                    <a:pt x="507335" y="190151"/>
                  </a:cubicBezTo>
                  <a:lnTo>
                    <a:pt x="507616" y="179692"/>
                  </a:lnTo>
                  <a:cubicBezTo>
                    <a:pt x="516593" y="178198"/>
                    <a:pt x="525476" y="174836"/>
                    <a:pt x="533331" y="169606"/>
                  </a:cubicBezTo>
                  <a:lnTo>
                    <a:pt x="540625" y="177170"/>
                  </a:lnTo>
                  <a:cubicBezTo>
                    <a:pt x="543430" y="180065"/>
                    <a:pt x="547918" y="180159"/>
                    <a:pt x="550724" y="177451"/>
                  </a:cubicBezTo>
                  <a:lnTo>
                    <a:pt x="558766" y="169793"/>
                  </a:lnTo>
                  <a:cubicBezTo>
                    <a:pt x="561571" y="167085"/>
                    <a:pt x="561758" y="162603"/>
                    <a:pt x="558953" y="159708"/>
                  </a:cubicBezTo>
                  <a:lnTo>
                    <a:pt x="551659" y="152050"/>
                  </a:lnTo>
                  <a:cubicBezTo>
                    <a:pt x="557082" y="144300"/>
                    <a:pt x="560729" y="135708"/>
                    <a:pt x="562599" y="126837"/>
                  </a:cubicBezTo>
                  <a:lnTo>
                    <a:pt x="573353" y="127117"/>
                  </a:lnTo>
                  <a:cubicBezTo>
                    <a:pt x="577187" y="127117"/>
                    <a:pt x="580460" y="124036"/>
                    <a:pt x="580553" y="120114"/>
                  </a:cubicBezTo>
                  <a:lnTo>
                    <a:pt x="580834" y="109188"/>
                  </a:lnTo>
                  <a:cubicBezTo>
                    <a:pt x="580834" y="105359"/>
                    <a:pt x="577655" y="102091"/>
                    <a:pt x="573821" y="101997"/>
                  </a:cubicBezTo>
                  <a:lnTo>
                    <a:pt x="562973" y="101717"/>
                  </a:lnTo>
                  <a:cubicBezTo>
                    <a:pt x="561477" y="92846"/>
                    <a:pt x="558111" y="84161"/>
                    <a:pt x="552968" y="76317"/>
                  </a:cubicBezTo>
                  <a:lnTo>
                    <a:pt x="560823" y="68846"/>
                  </a:lnTo>
                  <a:cubicBezTo>
                    <a:pt x="563722" y="66138"/>
                    <a:pt x="563815" y="61656"/>
                    <a:pt x="561103" y="58761"/>
                  </a:cubicBezTo>
                  <a:lnTo>
                    <a:pt x="553529" y="50823"/>
                  </a:lnTo>
                  <a:cubicBezTo>
                    <a:pt x="550724" y="47929"/>
                    <a:pt x="546235" y="47835"/>
                    <a:pt x="543430" y="50543"/>
                  </a:cubicBezTo>
                  <a:lnTo>
                    <a:pt x="535575" y="58014"/>
                  </a:lnTo>
                  <a:cubicBezTo>
                    <a:pt x="527814" y="52691"/>
                    <a:pt x="519304" y="48956"/>
                    <a:pt x="510514" y="47088"/>
                  </a:cubicBezTo>
                  <a:lnTo>
                    <a:pt x="510701" y="36256"/>
                  </a:lnTo>
                  <a:cubicBezTo>
                    <a:pt x="510701" y="32334"/>
                    <a:pt x="507616" y="29159"/>
                    <a:pt x="503782" y="28972"/>
                  </a:cubicBezTo>
                  <a:close/>
                  <a:moveTo>
                    <a:pt x="496663" y="0"/>
                  </a:moveTo>
                  <a:cubicBezTo>
                    <a:pt x="525546" y="0"/>
                    <a:pt x="554418" y="10996"/>
                    <a:pt x="576439" y="32987"/>
                  </a:cubicBezTo>
                  <a:cubicBezTo>
                    <a:pt x="620482" y="77064"/>
                    <a:pt x="620482" y="148409"/>
                    <a:pt x="576439" y="192392"/>
                  </a:cubicBezTo>
                  <a:cubicBezTo>
                    <a:pt x="539315" y="229465"/>
                    <a:pt x="482836" y="235348"/>
                    <a:pt x="439541" y="209948"/>
                  </a:cubicBezTo>
                  <a:lnTo>
                    <a:pt x="439260" y="209668"/>
                  </a:lnTo>
                  <a:cubicBezTo>
                    <a:pt x="422241" y="222461"/>
                    <a:pt x="404007" y="224702"/>
                    <a:pt x="391289" y="222741"/>
                  </a:cubicBezTo>
                  <a:cubicBezTo>
                    <a:pt x="387081" y="222088"/>
                    <a:pt x="386146" y="216391"/>
                    <a:pt x="390074" y="214524"/>
                  </a:cubicBezTo>
                  <a:cubicBezTo>
                    <a:pt x="401669" y="208827"/>
                    <a:pt x="408963" y="197435"/>
                    <a:pt x="413264" y="188283"/>
                  </a:cubicBezTo>
                  <a:lnTo>
                    <a:pt x="412142" y="187256"/>
                  </a:lnTo>
                  <a:cubicBezTo>
                    <a:pt x="372868" y="143086"/>
                    <a:pt x="374458" y="75290"/>
                    <a:pt x="416818" y="32987"/>
                  </a:cubicBezTo>
                  <a:cubicBezTo>
                    <a:pt x="438886" y="10996"/>
                    <a:pt x="467780" y="0"/>
                    <a:pt x="496663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DB2B4FCF-C787-4F93-82F3-CDE5C6389572}"/>
              </a:ext>
            </a:extLst>
          </p:cNvPr>
          <p:cNvCxnSpPr/>
          <p:nvPr/>
        </p:nvCxnSpPr>
        <p:spPr>
          <a:xfrm flipH="1">
            <a:off x="5952452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376590E0-0C0A-4FC9-9E53-6314889CE3AB}"/>
              </a:ext>
            </a:extLst>
          </p:cNvPr>
          <p:cNvCxnSpPr/>
          <p:nvPr/>
        </p:nvCxnSpPr>
        <p:spPr>
          <a:xfrm flipH="1">
            <a:off x="8869518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2497DEE-1366-4689-AAFA-2153B48A0E8F}"/>
              </a:ext>
            </a:extLst>
          </p:cNvPr>
          <p:cNvGrpSpPr/>
          <p:nvPr/>
        </p:nvGrpSpPr>
        <p:grpSpPr>
          <a:xfrm>
            <a:off x="424585" y="2429216"/>
            <a:ext cx="2556005" cy="2426148"/>
            <a:chOff x="8714628" y="2429216"/>
            <a:chExt cx="2556005" cy="2426148"/>
          </a:xfrm>
        </p:grpSpPr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5EB94DA9-CFC8-4A09-84EB-D1536E58A3AF}"/>
                </a:ext>
              </a:extLst>
            </p:cNvPr>
            <p:cNvSpPr/>
            <p:nvPr/>
          </p:nvSpPr>
          <p:spPr>
            <a:xfrm>
              <a:off x="9225840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B77A2C2A-A8B8-41EE-BF65-7418041E4312}"/>
                </a:ext>
              </a:extLst>
            </p:cNvPr>
            <p:cNvSpPr/>
            <p:nvPr/>
          </p:nvSpPr>
          <p:spPr>
            <a:xfrm>
              <a:off x="931498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id="{61B4E519-31D3-4498-81EE-156CAD57E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786" y="2861275"/>
              <a:ext cx="641691" cy="788669"/>
            </a:xfrm>
            <a:custGeom>
              <a:avLst/>
              <a:gdLst>
                <a:gd name="T0" fmla="*/ 2067 w 2412"/>
                <a:gd name="T1" fmla="*/ 364 h 2969"/>
                <a:gd name="T2" fmla="*/ 1138 w 2412"/>
                <a:gd name="T3" fmla="*/ 2 h 2969"/>
                <a:gd name="T4" fmla="*/ 350 w 2412"/>
                <a:gd name="T5" fmla="*/ 317 h 2969"/>
                <a:gd name="T6" fmla="*/ 118 w 2412"/>
                <a:gd name="T7" fmla="*/ 1013 h 2969"/>
                <a:gd name="T8" fmla="*/ 155 w 2412"/>
                <a:gd name="T9" fmla="*/ 1308 h 2969"/>
                <a:gd name="T10" fmla="*/ 5 w 2412"/>
                <a:gd name="T11" fmla="*/ 1626 h 2969"/>
                <a:gd name="T12" fmla="*/ 131 w 2412"/>
                <a:gd name="T13" fmla="*/ 1712 h 2969"/>
                <a:gd name="T14" fmla="*/ 154 w 2412"/>
                <a:gd name="T15" fmla="*/ 1787 h 2969"/>
                <a:gd name="T16" fmla="*/ 153 w 2412"/>
                <a:gd name="T17" fmla="*/ 1891 h 2969"/>
                <a:gd name="T18" fmla="*/ 213 w 2412"/>
                <a:gd name="T19" fmla="*/ 1940 h 2969"/>
                <a:gd name="T20" fmla="*/ 208 w 2412"/>
                <a:gd name="T21" fmla="*/ 1971 h 2969"/>
                <a:gd name="T22" fmla="*/ 229 w 2412"/>
                <a:gd name="T23" fmla="*/ 2075 h 2969"/>
                <a:gd name="T24" fmla="*/ 260 w 2412"/>
                <a:gd name="T25" fmla="*/ 2201 h 2969"/>
                <a:gd name="T26" fmla="*/ 287 w 2412"/>
                <a:gd name="T27" fmla="*/ 2362 h 2969"/>
                <a:gd name="T28" fmla="*/ 577 w 2412"/>
                <a:gd name="T29" fmla="*/ 2402 h 2969"/>
                <a:gd name="T30" fmla="*/ 899 w 2412"/>
                <a:gd name="T31" fmla="*/ 2465 h 2969"/>
                <a:gd name="T32" fmla="*/ 1129 w 2412"/>
                <a:gd name="T33" fmla="*/ 2969 h 2969"/>
                <a:gd name="T34" fmla="*/ 1941 w 2412"/>
                <a:gd name="T35" fmla="*/ 2217 h 2969"/>
                <a:gd name="T36" fmla="*/ 2054 w 2412"/>
                <a:gd name="T37" fmla="*/ 1655 h 2969"/>
                <a:gd name="T38" fmla="*/ 2339 w 2412"/>
                <a:gd name="T39" fmla="*/ 1088 h 2969"/>
                <a:gd name="T40" fmla="*/ 2067 w 2412"/>
                <a:gd name="T41" fmla="*/ 364 h 2969"/>
                <a:gd name="T42" fmla="*/ 1391 w 2412"/>
                <a:gd name="T43" fmla="*/ 288 h 2969"/>
                <a:gd name="T44" fmla="*/ 1515 w 2412"/>
                <a:gd name="T45" fmla="*/ 334 h 2969"/>
                <a:gd name="T46" fmla="*/ 1391 w 2412"/>
                <a:gd name="T47" fmla="*/ 668 h 2969"/>
                <a:gd name="T48" fmla="*/ 1267 w 2412"/>
                <a:gd name="T49" fmla="*/ 622 h 2969"/>
                <a:gd name="T50" fmla="*/ 1391 w 2412"/>
                <a:gd name="T51" fmla="*/ 288 h 2969"/>
                <a:gd name="T52" fmla="*/ 905 w 2412"/>
                <a:gd name="T53" fmla="*/ 329 h 2969"/>
                <a:gd name="T54" fmla="*/ 1054 w 2412"/>
                <a:gd name="T55" fmla="*/ 653 h 2969"/>
                <a:gd name="T56" fmla="*/ 933 w 2412"/>
                <a:gd name="T57" fmla="*/ 708 h 2969"/>
                <a:gd name="T58" fmla="*/ 785 w 2412"/>
                <a:gd name="T59" fmla="*/ 385 h 2969"/>
                <a:gd name="T60" fmla="*/ 905 w 2412"/>
                <a:gd name="T61" fmla="*/ 329 h 2969"/>
                <a:gd name="T62" fmla="*/ 725 w 2412"/>
                <a:gd name="T63" fmla="*/ 974 h 2969"/>
                <a:gd name="T64" fmla="*/ 391 w 2412"/>
                <a:gd name="T65" fmla="*/ 851 h 2969"/>
                <a:gd name="T66" fmla="*/ 437 w 2412"/>
                <a:gd name="T67" fmla="*/ 726 h 2969"/>
                <a:gd name="T68" fmla="*/ 771 w 2412"/>
                <a:gd name="T69" fmla="*/ 850 h 2969"/>
                <a:gd name="T70" fmla="*/ 725 w 2412"/>
                <a:gd name="T71" fmla="*/ 974 h 2969"/>
                <a:gd name="T72" fmla="*/ 1126 w 2412"/>
                <a:gd name="T73" fmla="*/ 1538 h 2969"/>
                <a:gd name="T74" fmla="*/ 1104 w 2412"/>
                <a:gd name="T75" fmla="*/ 1490 h 2969"/>
                <a:gd name="T76" fmla="*/ 813 w 2412"/>
                <a:gd name="T77" fmla="*/ 1262 h 2969"/>
                <a:gd name="T78" fmla="*/ 1013 w 2412"/>
                <a:gd name="T79" fmla="*/ 722 h 2969"/>
                <a:gd name="T80" fmla="*/ 1552 w 2412"/>
                <a:gd name="T81" fmla="*/ 922 h 2969"/>
                <a:gd name="T82" fmla="*/ 1536 w 2412"/>
                <a:gd name="T83" fmla="*/ 1292 h 2969"/>
                <a:gd name="T84" fmla="*/ 1558 w 2412"/>
                <a:gd name="T85" fmla="*/ 1340 h 2969"/>
                <a:gd name="T86" fmla="*/ 1126 w 2412"/>
                <a:gd name="T87" fmla="*/ 1538 h 2969"/>
                <a:gd name="T88" fmla="*/ 1141 w 2412"/>
                <a:gd name="T89" fmla="*/ 1570 h 2969"/>
                <a:gd name="T90" fmla="*/ 1572 w 2412"/>
                <a:gd name="T91" fmla="*/ 1371 h 2969"/>
                <a:gd name="T92" fmla="*/ 1592 w 2412"/>
                <a:gd name="T93" fmla="*/ 1413 h 2969"/>
                <a:gd name="T94" fmla="*/ 1160 w 2412"/>
                <a:gd name="T95" fmla="*/ 1612 h 2969"/>
                <a:gd name="T96" fmla="*/ 1141 w 2412"/>
                <a:gd name="T97" fmla="*/ 1570 h 2969"/>
                <a:gd name="T98" fmla="*/ 1574 w 2412"/>
                <a:gd name="T99" fmla="*/ 1565 h 2969"/>
                <a:gd name="T100" fmla="*/ 1465 w 2412"/>
                <a:gd name="T101" fmla="*/ 1707 h 2969"/>
                <a:gd name="T102" fmla="*/ 1287 w 2412"/>
                <a:gd name="T103" fmla="*/ 1697 h 2969"/>
                <a:gd name="T104" fmla="*/ 1180 w 2412"/>
                <a:gd name="T105" fmla="*/ 1655 h 2969"/>
                <a:gd name="T106" fmla="*/ 1175 w 2412"/>
                <a:gd name="T107" fmla="*/ 1645 h 2969"/>
                <a:gd name="T108" fmla="*/ 1607 w 2412"/>
                <a:gd name="T109" fmla="*/ 1446 h 2969"/>
                <a:gd name="T110" fmla="*/ 1612 w 2412"/>
                <a:gd name="T111" fmla="*/ 1457 h 2969"/>
                <a:gd name="T112" fmla="*/ 1574 w 2412"/>
                <a:gd name="T113" fmla="*/ 1565 h 2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12" h="2969">
                  <a:moveTo>
                    <a:pt x="2067" y="364"/>
                  </a:moveTo>
                  <a:cubicBezTo>
                    <a:pt x="1900" y="178"/>
                    <a:pt x="1681" y="6"/>
                    <a:pt x="1138" y="2"/>
                  </a:cubicBezTo>
                  <a:cubicBezTo>
                    <a:pt x="926" y="0"/>
                    <a:pt x="602" y="51"/>
                    <a:pt x="350" y="317"/>
                  </a:cubicBezTo>
                  <a:cubicBezTo>
                    <a:pt x="198" y="478"/>
                    <a:pt x="86" y="681"/>
                    <a:pt x="118" y="1013"/>
                  </a:cubicBezTo>
                  <a:cubicBezTo>
                    <a:pt x="125" y="1085"/>
                    <a:pt x="227" y="1169"/>
                    <a:pt x="155" y="1308"/>
                  </a:cubicBezTo>
                  <a:cubicBezTo>
                    <a:pt x="155" y="1308"/>
                    <a:pt x="0" y="1581"/>
                    <a:pt x="5" y="1626"/>
                  </a:cubicBezTo>
                  <a:cubicBezTo>
                    <a:pt x="5" y="1626"/>
                    <a:pt x="2" y="1710"/>
                    <a:pt x="131" y="1712"/>
                  </a:cubicBezTo>
                  <a:cubicBezTo>
                    <a:pt x="131" y="1712"/>
                    <a:pt x="163" y="1716"/>
                    <a:pt x="154" y="1787"/>
                  </a:cubicBezTo>
                  <a:lnTo>
                    <a:pt x="153" y="1891"/>
                  </a:lnTo>
                  <a:cubicBezTo>
                    <a:pt x="153" y="1891"/>
                    <a:pt x="157" y="1921"/>
                    <a:pt x="213" y="1940"/>
                  </a:cubicBezTo>
                  <a:cubicBezTo>
                    <a:pt x="213" y="1940"/>
                    <a:pt x="224" y="1951"/>
                    <a:pt x="208" y="1971"/>
                  </a:cubicBezTo>
                  <a:cubicBezTo>
                    <a:pt x="208" y="1971"/>
                    <a:pt x="178" y="2004"/>
                    <a:pt x="229" y="2075"/>
                  </a:cubicBezTo>
                  <a:cubicBezTo>
                    <a:pt x="248" y="2101"/>
                    <a:pt x="278" y="2134"/>
                    <a:pt x="260" y="2201"/>
                  </a:cubicBezTo>
                  <a:cubicBezTo>
                    <a:pt x="260" y="2201"/>
                    <a:pt x="236" y="2331"/>
                    <a:pt x="287" y="2362"/>
                  </a:cubicBezTo>
                  <a:cubicBezTo>
                    <a:pt x="287" y="2362"/>
                    <a:pt x="344" y="2431"/>
                    <a:pt x="577" y="2402"/>
                  </a:cubicBezTo>
                  <a:cubicBezTo>
                    <a:pt x="659" y="2392"/>
                    <a:pt x="809" y="2353"/>
                    <a:pt x="899" y="2465"/>
                  </a:cubicBezTo>
                  <a:cubicBezTo>
                    <a:pt x="899" y="2465"/>
                    <a:pt x="1113" y="2872"/>
                    <a:pt x="1129" y="2969"/>
                  </a:cubicBezTo>
                  <a:cubicBezTo>
                    <a:pt x="1129" y="2969"/>
                    <a:pt x="1495" y="2318"/>
                    <a:pt x="1941" y="2217"/>
                  </a:cubicBezTo>
                  <a:cubicBezTo>
                    <a:pt x="1941" y="2217"/>
                    <a:pt x="1833" y="1972"/>
                    <a:pt x="2054" y="1655"/>
                  </a:cubicBezTo>
                  <a:cubicBezTo>
                    <a:pt x="2054" y="1655"/>
                    <a:pt x="2331" y="1289"/>
                    <a:pt x="2339" y="1088"/>
                  </a:cubicBezTo>
                  <a:cubicBezTo>
                    <a:pt x="2339" y="1088"/>
                    <a:pt x="2412" y="749"/>
                    <a:pt x="2067" y="364"/>
                  </a:cubicBezTo>
                  <a:close/>
                  <a:moveTo>
                    <a:pt x="1391" y="288"/>
                  </a:moveTo>
                  <a:lnTo>
                    <a:pt x="1515" y="334"/>
                  </a:lnTo>
                  <a:lnTo>
                    <a:pt x="1391" y="668"/>
                  </a:lnTo>
                  <a:lnTo>
                    <a:pt x="1267" y="622"/>
                  </a:lnTo>
                  <a:lnTo>
                    <a:pt x="1391" y="288"/>
                  </a:lnTo>
                  <a:close/>
                  <a:moveTo>
                    <a:pt x="905" y="329"/>
                  </a:moveTo>
                  <a:lnTo>
                    <a:pt x="1054" y="653"/>
                  </a:lnTo>
                  <a:lnTo>
                    <a:pt x="933" y="708"/>
                  </a:lnTo>
                  <a:lnTo>
                    <a:pt x="785" y="385"/>
                  </a:lnTo>
                  <a:lnTo>
                    <a:pt x="905" y="329"/>
                  </a:lnTo>
                  <a:close/>
                  <a:moveTo>
                    <a:pt x="725" y="974"/>
                  </a:moveTo>
                  <a:lnTo>
                    <a:pt x="391" y="851"/>
                  </a:lnTo>
                  <a:lnTo>
                    <a:pt x="437" y="726"/>
                  </a:lnTo>
                  <a:lnTo>
                    <a:pt x="771" y="850"/>
                  </a:lnTo>
                  <a:lnTo>
                    <a:pt x="725" y="974"/>
                  </a:lnTo>
                  <a:close/>
                  <a:moveTo>
                    <a:pt x="1126" y="1538"/>
                  </a:moveTo>
                  <a:lnTo>
                    <a:pt x="1104" y="1490"/>
                  </a:lnTo>
                  <a:cubicBezTo>
                    <a:pt x="981" y="1466"/>
                    <a:pt x="870" y="1385"/>
                    <a:pt x="813" y="1262"/>
                  </a:cubicBezTo>
                  <a:cubicBezTo>
                    <a:pt x="720" y="1058"/>
                    <a:pt x="809" y="816"/>
                    <a:pt x="1013" y="722"/>
                  </a:cubicBezTo>
                  <a:cubicBezTo>
                    <a:pt x="1217" y="629"/>
                    <a:pt x="1458" y="718"/>
                    <a:pt x="1552" y="922"/>
                  </a:cubicBezTo>
                  <a:cubicBezTo>
                    <a:pt x="1609" y="1045"/>
                    <a:pt x="1598" y="1182"/>
                    <a:pt x="1536" y="1292"/>
                  </a:cubicBezTo>
                  <a:lnTo>
                    <a:pt x="1558" y="1340"/>
                  </a:lnTo>
                  <a:lnTo>
                    <a:pt x="1126" y="1538"/>
                  </a:lnTo>
                  <a:close/>
                  <a:moveTo>
                    <a:pt x="1141" y="1570"/>
                  </a:moveTo>
                  <a:lnTo>
                    <a:pt x="1572" y="1371"/>
                  </a:lnTo>
                  <a:lnTo>
                    <a:pt x="1592" y="1413"/>
                  </a:lnTo>
                  <a:lnTo>
                    <a:pt x="1160" y="1612"/>
                  </a:lnTo>
                  <a:lnTo>
                    <a:pt x="1141" y="1570"/>
                  </a:lnTo>
                  <a:close/>
                  <a:moveTo>
                    <a:pt x="1574" y="1565"/>
                  </a:moveTo>
                  <a:cubicBezTo>
                    <a:pt x="1582" y="1614"/>
                    <a:pt x="1538" y="1674"/>
                    <a:pt x="1465" y="1707"/>
                  </a:cubicBezTo>
                  <a:cubicBezTo>
                    <a:pt x="1393" y="1741"/>
                    <a:pt x="1318" y="1735"/>
                    <a:pt x="1287" y="1697"/>
                  </a:cubicBezTo>
                  <a:cubicBezTo>
                    <a:pt x="1246" y="1713"/>
                    <a:pt x="1199" y="1696"/>
                    <a:pt x="1180" y="1655"/>
                  </a:cubicBezTo>
                  <a:lnTo>
                    <a:pt x="1175" y="1645"/>
                  </a:lnTo>
                  <a:lnTo>
                    <a:pt x="1607" y="1446"/>
                  </a:lnTo>
                  <a:lnTo>
                    <a:pt x="1612" y="1457"/>
                  </a:lnTo>
                  <a:cubicBezTo>
                    <a:pt x="1630" y="1497"/>
                    <a:pt x="1613" y="1545"/>
                    <a:pt x="1574" y="1565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883F7142-A53E-469F-BD75-E6C4B1DE80AF}"/>
                </a:ext>
              </a:extLst>
            </p:cNvPr>
            <p:cNvSpPr txBox="1"/>
            <p:nvPr/>
          </p:nvSpPr>
          <p:spPr>
            <a:xfrm>
              <a:off x="8714628" y="4350995"/>
              <a:ext cx="2556005" cy="504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人力资源升级</a:t>
              </a:r>
              <a:endParaRPr lang="en-US" altLang="zh-CN" sz="2438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569C586-8F26-41C8-9FEE-E8D7176BE81B}"/>
              </a:ext>
            </a:extLst>
          </p:cNvPr>
          <p:cNvGrpSpPr/>
          <p:nvPr/>
        </p:nvGrpSpPr>
        <p:grpSpPr>
          <a:xfrm>
            <a:off x="9378951" y="396249"/>
            <a:ext cx="2111635" cy="696745"/>
            <a:chOff x="1006706" y="396249"/>
            <a:chExt cx="2111635" cy="696745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40F1665D-640D-40F5-BFBF-57EFF7663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480428B-0971-4268-B28C-4DCB713326F9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0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3550">
                  <a:alpha val="91000"/>
                </a:srgbClr>
              </a:gs>
              <a:gs pos="72000">
                <a:srgbClr val="1B3550">
                  <a:alpha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E6A2B5-95E8-4D7A-BCB2-4A18B3AF25AB}"/>
              </a:ext>
            </a:extLst>
          </p:cNvPr>
          <p:cNvSpPr/>
          <p:nvPr/>
        </p:nvSpPr>
        <p:spPr>
          <a:xfrm>
            <a:off x="1533992" y="4920221"/>
            <a:ext cx="9124016" cy="108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逐步探索富有上水精神、兼具上海特色、符合新时代治水思路的水利施工企业战略转型和创新发展之路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F8D5F50-7B41-41E3-80B4-CD27C9BF2A6B}"/>
              </a:ext>
            </a:extLst>
          </p:cNvPr>
          <p:cNvGrpSpPr/>
          <p:nvPr/>
        </p:nvGrpSpPr>
        <p:grpSpPr>
          <a:xfrm>
            <a:off x="1590675" y="1323975"/>
            <a:ext cx="2914650" cy="2914650"/>
            <a:chOff x="1590675" y="2428875"/>
            <a:chExt cx="2914650" cy="291465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2BEF3BCF-453D-4481-9ED5-5A2AF6DDB605}"/>
                </a:ext>
              </a:extLst>
            </p:cNvPr>
            <p:cNvSpPr/>
            <p:nvPr/>
          </p:nvSpPr>
          <p:spPr>
            <a:xfrm>
              <a:off x="1590675" y="2428875"/>
              <a:ext cx="2914650" cy="291465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2D5DE8-1B5D-49AE-B6B8-758C160BD524}"/>
                </a:ext>
              </a:extLst>
            </p:cNvPr>
            <p:cNvSpPr/>
            <p:nvPr/>
          </p:nvSpPr>
          <p:spPr>
            <a:xfrm>
              <a:off x="2340116" y="3759559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prstClr val="white"/>
                  </a:solidFill>
                  <a:latin typeface="微软雅黑"/>
                  <a:ea typeface="微软雅黑"/>
                </a:rPr>
                <a:t>战略转型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BFA254C-CF48-4199-90FB-92FF913960B3}"/>
                </a:ext>
              </a:extLst>
            </p:cNvPr>
            <p:cNvSpPr/>
            <p:nvPr/>
          </p:nvSpPr>
          <p:spPr>
            <a:xfrm>
              <a:off x="1852802" y="4232772"/>
              <a:ext cx="2390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新思想 新方法 新发展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2712720" y="2971800"/>
              <a:ext cx="670560" cy="618574"/>
              <a:chOff x="-2454580" y="2542443"/>
              <a:chExt cx="2641600" cy="2436812"/>
            </a:xfrm>
            <a:solidFill>
              <a:schemeClr val="bg1"/>
            </a:solidFill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-2454580" y="2542443"/>
                <a:ext cx="1911350" cy="2436812"/>
              </a:xfrm>
              <a:custGeom>
                <a:avLst/>
                <a:gdLst>
                  <a:gd name="T0" fmla="*/ 455 w 578"/>
                  <a:gd name="T1" fmla="*/ 455 h 738"/>
                  <a:gd name="T2" fmla="*/ 455 w 578"/>
                  <a:gd name="T3" fmla="*/ 320 h 738"/>
                  <a:gd name="T4" fmla="*/ 483 w 578"/>
                  <a:gd name="T5" fmla="*/ 267 h 738"/>
                  <a:gd name="T6" fmla="*/ 483 w 578"/>
                  <a:gd name="T7" fmla="*/ 127 h 738"/>
                  <a:gd name="T8" fmla="*/ 357 w 578"/>
                  <a:gd name="T9" fmla="*/ 0 h 738"/>
                  <a:gd name="T10" fmla="*/ 326 w 578"/>
                  <a:gd name="T11" fmla="*/ 0 h 738"/>
                  <a:gd name="T12" fmla="*/ 200 w 578"/>
                  <a:gd name="T13" fmla="*/ 127 h 738"/>
                  <a:gd name="T14" fmla="*/ 200 w 578"/>
                  <a:gd name="T15" fmla="*/ 267 h 738"/>
                  <a:gd name="T16" fmla="*/ 228 w 578"/>
                  <a:gd name="T17" fmla="*/ 320 h 738"/>
                  <a:gd name="T18" fmla="*/ 228 w 578"/>
                  <a:gd name="T19" fmla="*/ 455 h 738"/>
                  <a:gd name="T20" fmla="*/ 225 w 578"/>
                  <a:gd name="T21" fmla="*/ 461 h 738"/>
                  <a:gd name="T22" fmla="*/ 25 w 578"/>
                  <a:gd name="T23" fmla="*/ 589 h 738"/>
                  <a:gd name="T24" fmla="*/ 0 w 578"/>
                  <a:gd name="T25" fmla="*/ 642 h 738"/>
                  <a:gd name="T26" fmla="*/ 0 w 578"/>
                  <a:gd name="T27" fmla="*/ 738 h 738"/>
                  <a:gd name="T28" fmla="*/ 297 w 578"/>
                  <a:gd name="T29" fmla="*/ 738 h 738"/>
                  <a:gd name="T30" fmla="*/ 326 w 578"/>
                  <a:gd name="T31" fmla="*/ 604 h 738"/>
                  <a:gd name="T32" fmla="*/ 342 w 578"/>
                  <a:gd name="T33" fmla="*/ 517 h 738"/>
                  <a:gd name="T34" fmla="*/ 357 w 578"/>
                  <a:gd name="T35" fmla="*/ 604 h 738"/>
                  <a:gd name="T36" fmla="*/ 386 w 578"/>
                  <a:gd name="T37" fmla="*/ 738 h 738"/>
                  <a:gd name="T38" fmla="*/ 480 w 578"/>
                  <a:gd name="T39" fmla="*/ 738 h 738"/>
                  <a:gd name="T40" fmla="*/ 479 w 578"/>
                  <a:gd name="T41" fmla="*/ 728 h 738"/>
                  <a:gd name="T42" fmla="*/ 479 w 578"/>
                  <a:gd name="T43" fmla="*/ 605 h 738"/>
                  <a:gd name="T44" fmla="*/ 515 w 578"/>
                  <a:gd name="T45" fmla="*/ 568 h 738"/>
                  <a:gd name="T46" fmla="*/ 515 w 578"/>
                  <a:gd name="T47" fmla="*/ 568 h 738"/>
                  <a:gd name="T48" fmla="*/ 561 w 578"/>
                  <a:gd name="T49" fmla="*/ 568 h 738"/>
                  <a:gd name="T50" fmla="*/ 572 w 578"/>
                  <a:gd name="T51" fmla="*/ 570 h 738"/>
                  <a:gd name="T52" fmla="*/ 572 w 578"/>
                  <a:gd name="T53" fmla="*/ 549 h 738"/>
                  <a:gd name="T54" fmla="*/ 578 w 578"/>
                  <a:gd name="T55" fmla="*/ 530 h 738"/>
                  <a:gd name="T56" fmla="*/ 458 w 578"/>
                  <a:gd name="T57" fmla="*/ 461 h 738"/>
                  <a:gd name="T58" fmla="*/ 455 w 578"/>
                  <a:gd name="T59" fmla="*/ 455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8" h="738">
                    <a:moveTo>
                      <a:pt x="455" y="455"/>
                    </a:moveTo>
                    <a:cubicBezTo>
                      <a:pt x="455" y="320"/>
                      <a:pt x="455" y="320"/>
                      <a:pt x="455" y="320"/>
                    </a:cubicBezTo>
                    <a:cubicBezTo>
                      <a:pt x="472" y="309"/>
                      <a:pt x="483" y="289"/>
                      <a:pt x="483" y="267"/>
                    </a:cubicBezTo>
                    <a:cubicBezTo>
                      <a:pt x="483" y="127"/>
                      <a:pt x="483" y="127"/>
                      <a:pt x="483" y="127"/>
                    </a:cubicBezTo>
                    <a:cubicBezTo>
                      <a:pt x="483" y="57"/>
                      <a:pt x="426" y="0"/>
                      <a:pt x="357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257" y="0"/>
                      <a:pt x="200" y="57"/>
                      <a:pt x="200" y="127"/>
                    </a:cubicBezTo>
                    <a:cubicBezTo>
                      <a:pt x="200" y="267"/>
                      <a:pt x="200" y="267"/>
                      <a:pt x="200" y="267"/>
                    </a:cubicBezTo>
                    <a:cubicBezTo>
                      <a:pt x="200" y="289"/>
                      <a:pt x="211" y="309"/>
                      <a:pt x="228" y="320"/>
                    </a:cubicBezTo>
                    <a:cubicBezTo>
                      <a:pt x="228" y="455"/>
                      <a:pt x="228" y="455"/>
                      <a:pt x="228" y="455"/>
                    </a:cubicBezTo>
                    <a:cubicBezTo>
                      <a:pt x="228" y="458"/>
                      <a:pt x="227" y="460"/>
                      <a:pt x="225" y="461"/>
                    </a:cubicBezTo>
                    <a:cubicBezTo>
                      <a:pt x="206" y="470"/>
                      <a:pt x="112" y="518"/>
                      <a:pt x="25" y="589"/>
                    </a:cubicBezTo>
                    <a:cubicBezTo>
                      <a:pt x="9" y="602"/>
                      <a:pt x="0" y="622"/>
                      <a:pt x="0" y="642"/>
                    </a:cubicBezTo>
                    <a:cubicBezTo>
                      <a:pt x="0" y="738"/>
                      <a:pt x="0" y="738"/>
                      <a:pt x="0" y="738"/>
                    </a:cubicBezTo>
                    <a:cubicBezTo>
                      <a:pt x="297" y="738"/>
                      <a:pt x="297" y="738"/>
                      <a:pt x="297" y="738"/>
                    </a:cubicBezTo>
                    <a:cubicBezTo>
                      <a:pt x="326" y="604"/>
                      <a:pt x="326" y="604"/>
                      <a:pt x="326" y="604"/>
                    </a:cubicBezTo>
                    <a:cubicBezTo>
                      <a:pt x="267" y="521"/>
                      <a:pt x="331" y="517"/>
                      <a:pt x="342" y="517"/>
                    </a:cubicBezTo>
                    <a:cubicBezTo>
                      <a:pt x="353" y="517"/>
                      <a:pt x="416" y="521"/>
                      <a:pt x="357" y="604"/>
                    </a:cubicBezTo>
                    <a:cubicBezTo>
                      <a:pt x="386" y="738"/>
                      <a:pt x="386" y="738"/>
                      <a:pt x="386" y="738"/>
                    </a:cubicBezTo>
                    <a:cubicBezTo>
                      <a:pt x="480" y="738"/>
                      <a:pt x="480" y="738"/>
                      <a:pt x="480" y="738"/>
                    </a:cubicBezTo>
                    <a:cubicBezTo>
                      <a:pt x="479" y="735"/>
                      <a:pt x="479" y="732"/>
                      <a:pt x="479" y="728"/>
                    </a:cubicBezTo>
                    <a:cubicBezTo>
                      <a:pt x="479" y="605"/>
                      <a:pt x="479" y="605"/>
                      <a:pt x="479" y="605"/>
                    </a:cubicBezTo>
                    <a:cubicBezTo>
                      <a:pt x="479" y="584"/>
                      <a:pt x="495" y="568"/>
                      <a:pt x="515" y="568"/>
                    </a:cubicBezTo>
                    <a:cubicBezTo>
                      <a:pt x="515" y="568"/>
                      <a:pt x="515" y="568"/>
                      <a:pt x="515" y="568"/>
                    </a:cubicBezTo>
                    <a:cubicBezTo>
                      <a:pt x="561" y="568"/>
                      <a:pt x="561" y="568"/>
                      <a:pt x="561" y="568"/>
                    </a:cubicBezTo>
                    <a:cubicBezTo>
                      <a:pt x="565" y="568"/>
                      <a:pt x="569" y="569"/>
                      <a:pt x="572" y="570"/>
                    </a:cubicBezTo>
                    <a:cubicBezTo>
                      <a:pt x="572" y="549"/>
                      <a:pt x="572" y="549"/>
                      <a:pt x="572" y="549"/>
                    </a:cubicBezTo>
                    <a:cubicBezTo>
                      <a:pt x="572" y="542"/>
                      <a:pt x="574" y="536"/>
                      <a:pt x="578" y="530"/>
                    </a:cubicBezTo>
                    <a:cubicBezTo>
                      <a:pt x="539" y="505"/>
                      <a:pt x="499" y="482"/>
                      <a:pt x="458" y="461"/>
                    </a:cubicBezTo>
                    <a:cubicBezTo>
                      <a:pt x="456" y="460"/>
                      <a:pt x="455" y="458"/>
                      <a:pt x="455" y="4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/>
              <p:cNvSpPr>
                <a:spLocks noEditPoints="1"/>
              </p:cNvSpPr>
              <p:nvPr/>
            </p:nvSpPr>
            <p:spPr bwMode="auto">
              <a:xfrm>
                <a:off x="-784530" y="4322030"/>
                <a:ext cx="528638" cy="657225"/>
              </a:xfrm>
              <a:custGeom>
                <a:avLst/>
                <a:gdLst>
                  <a:gd name="T0" fmla="*/ 56 w 160"/>
                  <a:gd name="T1" fmla="*/ 55 h 199"/>
                  <a:gd name="T2" fmla="*/ 10 w 160"/>
                  <a:gd name="T3" fmla="*/ 55 h 199"/>
                  <a:gd name="T4" fmla="*/ 0 w 160"/>
                  <a:gd name="T5" fmla="*/ 65 h 199"/>
                  <a:gd name="T6" fmla="*/ 0 w 160"/>
                  <a:gd name="T7" fmla="*/ 65 h 199"/>
                  <a:gd name="T8" fmla="*/ 0 w 160"/>
                  <a:gd name="T9" fmla="*/ 189 h 199"/>
                  <a:gd name="T10" fmla="*/ 10 w 160"/>
                  <a:gd name="T11" fmla="*/ 199 h 199"/>
                  <a:gd name="T12" fmla="*/ 56 w 160"/>
                  <a:gd name="T13" fmla="*/ 199 h 199"/>
                  <a:gd name="T14" fmla="*/ 66 w 160"/>
                  <a:gd name="T15" fmla="*/ 189 h 199"/>
                  <a:gd name="T16" fmla="*/ 66 w 160"/>
                  <a:gd name="T17" fmla="*/ 65 h 199"/>
                  <a:gd name="T18" fmla="*/ 57 w 160"/>
                  <a:gd name="T19" fmla="*/ 55 h 199"/>
                  <a:gd name="T20" fmla="*/ 56 w 160"/>
                  <a:gd name="T21" fmla="*/ 55 h 199"/>
                  <a:gd name="T22" fmla="*/ 150 w 160"/>
                  <a:gd name="T23" fmla="*/ 0 h 199"/>
                  <a:gd name="T24" fmla="*/ 104 w 160"/>
                  <a:gd name="T25" fmla="*/ 0 h 199"/>
                  <a:gd name="T26" fmla="*/ 94 w 160"/>
                  <a:gd name="T27" fmla="*/ 10 h 199"/>
                  <a:gd name="T28" fmla="*/ 94 w 160"/>
                  <a:gd name="T29" fmla="*/ 10 h 199"/>
                  <a:gd name="T30" fmla="*/ 94 w 160"/>
                  <a:gd name="T31" fmla="*/ 189 h 199"/>
                  <a:gd name="T32" fmla="*/ 104 w 160"/>
                  <a:gd name="T33" fmla="*/ 199 h 199"/>
                  <a:gd name="T34" fmla="*/ 150 w 160"/>
                  <a:gd name="T35" fmla="*/ 199 h 199"/>
                  <a:gd name="T36" fmla="*/ 160 w 160"/>
                  <a:gd name="T37" fmla="*/ 189 h 199"/>
                  <a:gd name="T38" fmla="*/ 160 w 160"/>
                  <a:gd name="T39" fmla="*/ 10 h 199"/>
                  <a:gd name="T40" fmla="*/ 151 w 160"/>
                  <a:gd name="T41" fmla="*/ 0 h 199"/>
                  <a:gd name="T42" fmla="*/ 150 w 160"/>
                  <a:gd name="T43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0" h="199">
                    <a:moveTo>
                      <a:pt x="56" y="55"/>
                    </a:moveTo>
                    <a:cubicBezTo>
                      <a:pt x="10" y="55"/>
                      <a:pt x="10" y="55"/>
                      <a:pt x="10" y="55"/>
                    </a:cubicBezTo>
                    <a:cubicBezTo>
                      <a:pt x="4" y="55"/>
                      <a:pt x="0" y="60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0" y="195"/>
                      <a:pt x="4" y="199"/>
                      <a:pt x="10" y="199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62" y="199"/>
                      <a:pt x="66" y="195"/>
                      <a:pt x="66" y="189"/>
                    </a:cubicBezTo>
                    <a:cubicBezTo>
                      <a:pt x="66" y="65"/>
                      <a:pt x="66" y="65"/>
                      <a:pt x="66" y="65"/>
                    </a:cubicBezTo>
                    <a:cubicBezTo>
                      <a:pt x="66" y="60"/>
                      <a:pt x="62" y="56"/>
                      <a:pt x="57" y="55"/>
                    </a:cubicBezTo>
                    <a:cubicBezTo>
                      <a:pt x="56" y="55"/>
                      <a:pt x="56" y="55"/>
                      <a:pt x="56" y="55"/>
                    </a:cubicBezTo>
                    <a:close/>
                    <a:moveTo>
                      <a:pt x="150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98" y="0"/>
                      <a:pt x="94" y="4"/>
                      <a:pt x="94" y="10"/>
                    </a:cubicBezTo>
                    <a:cubicBezTo>
                      <a:pt x="94" y="10"/>
                      <a:pt x="94" y="10"/>
                      <a:pt x="94" y="10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8" y="199"/>
                      <a:pt x="104" y="199"/>
                    </a:cubicBezTo>
                    <a:cubicBezTo>
                      <a:pt x="150" y="199"/>
                      <a:pt x="150" y="199"/>
                      <a:pt x="150" y="199"/>
                    </a:cubicBezTo>
                    <a:cubicBezTo>
                      <a:pt x="156" y="199"/>
                      <a:pt x="160" y="195"/>
                      <a:pt x="160" y="189"/>
                    </a:cubicBezTo>
                    <a:cubicBezTo>
                      <a:pt x="160" y="10"/>
                      <a:pt x="160" y="10"/>
                      <a:pt x="160" y="10"/>
                    </a:cubicBezTo>
                    <a:cubicBezTo>
                      <a:pt x="160" y="4"/>
                      <a:pt x="156" y="0"/>
                      <a:pt x="151" y="0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/>
              <p:cNvSpPr>
                <a:spLocks/>
              </p:cNvSpPr>
              <p:nvPr/>
            </p:nvSpPr>
            <p:spPr bwMode="auto">
              <a:xfrm>
                <a:off x="-298755" y="3747355"/>
                <a:ext cx="485775" cy="1231900"/>
              </a:xfrm>
              <a:custGeom>
                <a:avLst/>
                <a:gdLst>
                  <a:gd name="T0" fmla="*/ 146 w 147"/>
                  <a:gd name="T1" fmla="*/ 109 h 373"/>
                  <a:gd name="T2" fmla="*/ 81 w 147"/>
                  <a:gd name="T3" fmla="*/ 4 h 373"/>
                  <a:gd name="T4" fmla="*/ 74 w 147"/>
                  <a:gd name="T5" fmla="*/ 0 h 373"/>
                  <a:gd name="T6" fmla="*/ 68 w 147"/>
                  <a:gd name="T7" fmla="*/ 4 h 373"/>
                  <a:gd name="T8" fmla="*/ 2 w 147"/>
                  <a:gd name="T9" fmla="*/ 109 h 373"/>
                  <a:gd name="T10" fmla="*/ 5 w 147"/>
                  <a:gd name="T11" fmla="*/ 120 h 373"/>
                  <a:gd name="T12" fmla="*/ 9 w 147"/>
                  <a:gd name="T13" fmla="*/ 121 h 373"/>
                  <a:gd name="T14" fmla="*/ 41 w 147"/>
                  <a:gd name="T15" fmla="*/ 121 h 373"/>
                  <a:gd name="T16" fmla="*/ 41 w 147"/>
                  <a:gd name="T17" fmla="*/ 363 h 373"/>
                  <a:gd name="T18" fmla="*/ 51 w 147"/>
                  <a:gd name="T19" fmla="*/ 373 h 373"/>
                  <a:gd name="T20" fmla="*/ 97 w 147"/>
                  <a:gd name="T21" fmla="*/ 373 h 373"/>
                  <a:gd name="T22" fmla="*/ 107 w 147"/>
                  <a:gd name="T23" fmla="*/ 364 h 373"/>
                  <a:gd name="T24" fmla="*/ 107 w 147"/>
                  <a:gd name="T25" fmla="*/ 121 h 373"/>
                  <a:gd name="T26" fmla="*/ 140 w 147"/>
                  <a:gd name="T27" fmla="*/ 121 h 373"/>
                  <a:gd name="T28" fmla="*/ 147 w 147"/>
                  <a:gd name="T29" fmla="*/ 113 h 373"/>
                  <a:gd name="T30" fmla="*/ 146 w 147"/>
                  <a:gd name="T31" fmla="*/ 109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7" h="373">
                    <a:moveTo>
                      <a:pt x="146" y="109"/>
                    </a:moveTo>
                    <a:cubicBezTo>
                      <a:pt x="81" y="4"/>
                      <a:pt x="81" y="4"/>
                      <a:pt x="81" y="4"/>
                    </a:cubicBezTo>
                    <a:cubicBezTo>
                      <a:pt x="79" y="2"/>
                      <a:pt x="77" y="0"/>
                      <a:pt x="74" y="0"/>
                    </a:cubicBezTo>
                    <a:cubicBezTo>
                      <a:pt x="72" y="0"/>
                      <a:pt x="69" y="1"/>
                      <a:pt x="68" y="4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0" y="113"/>
                      <a:pt x="1" y="117"/>
                      <a:pt x="5" y="120"/>
                    </a:cubicBezTo>
                    <a:cubicBezTo>
                      <a:pt x="6" y="120"/>
                      <a:pt x="7" y="121"/>
                      <a:pt x="9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363"/>
                      <a:pt x="41" y="363"/>
                      <a:pt x="41" y="363"/>
                    </a:cubicBezTo>
                    <a:cubicBezTo>
                      <a:pt x="41" y="369"/>
                      <a:pt x="45" y="373"/>
                      <a:pt x="51" y="373"/>
                    </a:cubicBezTo>
                    <a:cubicBezTo>
                      <a:pt x="97" y="373"/>
                      <a:pt x="97" y="373"/>
                      <a:pt x="97" y="373"/>
                    </a:cubicBezTo>
                    <a:cubicBezTo>
                      <a:pt x="103" y="373"/>
                      <a:pt x="107" y="369"/>
                      <a:pt x="107" y="364"/>
                    </a:cubicBezTo>
                    <a:cubicBezTo>
                      <a:pt x="107" y="121"/>
                      <a:pt x="107" y="121"/>
                      <a:pt x="107" y="121"/>
                    </a:cubicBezTo>
                    <a:cubicBezTo>
                      <a:pt x="140" y="121"/>
                      <a:pt x="140" y="121"/>
                      <a:pt x="140" y="121"/>
                    </a:cubicBezTo>
                    <a:cubicBezTo>
                      <a:pt x="144" y="121"/>
                      <a:pt x="147" y="117"/>
                      <a:pt x="147" y="113"/>
                    </a:cubicBezTo>
                    <a:cubicBezTo>
                      <a:pt x="147" y="112"/>
                      <a:pt x="147" y="110"/>
                      <a:pt x="146" y="1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AD59517-9CDA-4369-8F21-BCD82F46B59E}"/>
              </a:ext>
            </a:extLst>
          </p:cNvPr>
          <p:cNvGrpSpPr/>
          <p:nvPr/>
        </p:nvGrpSpPr>
        <p:grpSpPr>
          <a:xfrm>
            <a:off x="7686675" y="1323975"/>
            <a:ext cx="2914650" cy="2914650"/>
            <a:chOff x="7686675" y="2428875"/>
            <a:chExt cx="2914650" cy="291465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3CE392C-833A-49F5-BA67-CFF5E3D929A3}"/>
                </a:ext>
              </a:extLst>
            </p:cNvPr>
            <p:cNvSpPr/>
            <p:nvPr/>
          </p:nvSpPr>
          <p:spPr>
            <a:xfrm>
              <a:off x="7686675" y="2428875"/>
              <a:ext cx="2914650" cy="291465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3B76485-A09D-47DF-915D-A1F885D3F85A}"/>
                </a:ext>
              </a:extLst>
            </p:cNvPr>
            <p:cNvSpPr/>
            <p:nvPr/>
          </p:nvSpPr>
          <p:spPr>
            <a:xfrm>
              <a:off x="8436115" y="3759559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400" b="1" dirty="0">
                  <a:solidFill>
                    <a:prstClr val="white"/>
                  </a:solidFill>
                  <a:latin typeface="微软雅黑"/>
                  <a:ea typeface="微软雅黑"/>
                </a:rPr>
                <a:t>创新管理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076DB68-34FD-4CC7-A95F-C0B44FF17EB2}"/>
                </a:ext>
              </a:extLst>
            </p:cNvPr>
            <p:cNvSpPr/>
            <p:nvPr/>
          </p:nvSpPr>
          <p:spPr>
            <a:xfrm>
              <a:off x="8032159" y="4232772"/>
              <a:ext cx="2223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人才 组织 机制 服务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8846344" y="2971800"/>
              <a:ext cx="595313" cy="627062"/>
              <a:chOff x="4469447" y="2303463"/>
              <a:chExt cx="595313" cy="627062"/>
            </a:xfrm>
            <a:solidFill>
              <a:schemeClr val="bg1"/>
            </a:solidFill>
          </p:grpSpPr>
          <p:sp>
            <p:nvSpPr>
              <p:cNvPr id="20" name="Freeform 11"/>
              <p:cNvSpPr>
                <a:spLocks noEditPoints="1"/>
              </p:cNvSpPr>
              <p:nvPr/>
            </p:nvSpPr>
            <p:spPr bwMode="auto">
              <a:xfrm>
                <a:off x="4547235" y="2303463"/>
                <a:ext cx="517525" cy="625475"/>
              </a:xfrm>
              <a:custGeom>
                <a:avLst/>
                <a:gdLst>
                  <a:gd name="T0" fmla="*/ 289 w 326"/>
                  <a:gd name="T1" fmla="*/ 370 h 394"/>
                  <a:gd name="T2" fmla="*/ 289 w 326"/>
                  <a:gd name="T3" fmla="*/ 45 h 394"/>
                  <a:gd name="T4" fmla="*/ 235 w 326"/>
                  <a:gd name="T5" fmla="*/ 0 h 394"/>
                  <a:gd name="T6" fmla="*/ 58 w 326"/>
                  <a:gd name="T7" fmla="*/ 64 h 394"/>
                  <a:gd name="T8" fmla="*/ 58 w 326"/>
                  <a:gd name="T9" fmla="*/ 80 h 394"/>
                  <a:gd name="T10" fmla="*/ 219 w 326"/>
                  <a:gd name="T11" fmla="*/ 28 h 394"/>
                  <a:gd name="T12" fmla="*/ 219 w 326"/>
                  <a:gd name="T13" fmla="*/ 393 h 394"/>
                  <a:gd name="T14" fmla="*/ 326 w 326"/>
                  <a:gd name="T15" fmla="*/ 393 h 394"/>
                  <a:gd name="T16" fmla="*/ 326 w 326"/>
                  <a:gd name="T17" fmla="*/ 370 h 394"/>
                  <a:gd name="T18" fmla="*/ 289 w 326"/>
                  <a:gd name="T19" fmla="*/ 370 h 394"/>
                  <a:gd name="T20" fmla="*/ 0 w 326"/>
                  <a:gd name="T21" fmla="*/ 270 h 394"/>
                  <a:gd name="T22" fmla="*/ 85 w 326"/>
                  <a:gd name="T23" fmla="*/ 253 h 394"/>
                  <a:gd name="T24" fmla="*/ 85 w 326"/>
                  <a:gd name="T25" fmla="*/ 212 h 394"/>
                  <a:gd name="T26" fmla="*/ 0 w 326"/>
                  <a:gd name="T27" fmla="*/ 233 h 394"/>
                  <a:gd name="T28" fmla="*/ 0 w 326"/>
                  <a:gd name="T29" fmla="*/ 270 h 394"/>
                  <a:gd name="T30" fmla="*/ 0 w 326"/>
                  <a:gd name="T31" fmla="*/ 394 h 394"/>
                  <a:gd name="T32" fmla="*/ 85 w 326"/>
                  <a:gd name="T33" fmla="*/ 394 h 394"/>
                  <a:gd name="T34" fmla="*/ 85 w 326"/>
                  <a:gd name="T35" fmla="*/ 350 h 394"/>
                  <a:gd name="T36" fmla="*/ 0 w 326"/>
                  <a:gd name="T37" fmla="*/ 356 h 394"/>
                  <a:gd name="T38" fmla="*/ 0 w 326"/>
                  <a:gd name="T39" fmla="*/ 394 h 394"/>
                  <a:gd name="T40" fmla="*/ 0 w 326"/>
                  <a:gd name="T41" fmla="*/ 332 h 394"/>
                  <a:gd name="T42" fmla="*/ 85 w 326"/>
                  <a:gd name="T43" fmla="*/ 324 h 394"/>
                  <a:gd name="T44" fmla="*/ 85 w 326"/>
                  <a:gd name="T45" fmla="*/ 282 h 394"/>
                  <a:gd name="T46" fmla="*/ 0 w 326"/>
                  <a:gd name="T47" fmla="*/ 296 h 394"/>
                  <a:gd name="T48" fmla="*/ 0 w 326"/>
                  <a:gd name="T49" fmla="*/ 332 h 394"/>
                  <a:gd name="T50" fmla="*/ 0 w 326"/>
                  <a:gd name="T51" fmla="*/ 207 h 394"/>
                  <a:gd name="T52" fmla="*/ 85 w 326"/>
                  <a:gd name="T53" fmla="*/ 184 h 394"/>
                  <a:gd name="T54" fmla="*/ 85 w 326"/>
                  <a:gd name="T55" fmla="*/ 141 h 394"/>
                  <a:gd name="T56" fmla="*/ 0 w 326"/>
                  <a:gd name="T57" fmla="*/ 169 h 394"/>
                  <a:gd name="T58" fmla="*/ 0 w 326"/>
                  <a:gd name="T59" fmla="*/ 207 h 394"/>
                  <a:gd name="T60" fmla="*/ 0 w 326"/>
                  <a:gd name="T61" fmla="*/ 207 h 394"/>
                  <a:gd name="T62" fmla="*/ 0 w 326"/>
                  <a:gd name="T63" fmla="*/ 20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6" h="394">
                    <a:moveTo>
                      <a:pt x="289" y="370"/>
                    </a:moveTo>
                    <a:lnTo>
                      <a:pt x="289" y="45"/>
                    </a:lnTo>
                    <a:lnTo>
                      <a:pt x="235" y="0"/>
                    </a:lnTo>
                    <a:lnTo>
                      <a:pt x="58" y="64"/>
                    </a:lnTo>
                    <a:lnTo>
                      <a:pt x="58" y="80"/>
                    </a:lnTo>
                    <a:lnTo>
                      <a:pt x="219" y="28"/>
                    </a:lnTo>
                    <a:lnTo>
                      <a:pt x="219" y="393"/>
                    </a:lnTo>
                    <a:lnTo>
                      <a:pt x="326" y="393"/>
                    </a:lnTo>
                    <a:lnTo>
                      <a:pt x="326" y="370"/>
                    </a:lnTo>
                    <a:lnTo>
                      <a:pt x="289" y="370"/>
                    </a:lnTo>
                    <a:close/>
                    <a:moveTo>
                      <a:pt x="0" y="270"/>
                    </a:moveTo>
                    <a:lnTo>
                      <a:pt x="85" y="253"/>
                    </a:lnTo>
                    <a:lnTo>
                      <a:pt x="85" y="212"/>
                    </a:lnTo>
                    <a:lnTo>
                      <a:pt x="0" y="233"/>
                    </a:lnTo>
                    <a:lnTo>
                      <a:pt x="0" y="270"/>
                    </a:lnTo>
                    <a:close/>
                    <a:moveTo>
                      <a:pt x="0" y="394"/>
                    </a:moveTo>
                    <a:lnTo>
                      <a:pt x="85" y="394"/>
                    </a:lnTo>
                    <a:lnTo>
                      <a:pt x="85" y="350"/>
                    </a:lnTo>
                    <a:lnTo>
                      <a:pt x="0" y="356"/>
                    </a:lnTo>
                    <a:lnTo>
                      <a:pt x="0" y="394"/>
                    </a:lnTo>
                    <a:close/>
                    <a:moveTo>
                      <a:pt x="0" y="332"/>
                    </a:moveTo>
                    <a:lnTo>
                      <a:pt x="85" y="324"/>
                    </a:lnTo>
                    <a:lnTo>
                      <a:pt x="85" y="282"/>
                    </a:lnTo>
                    <a:lnTo>
                      <a:pt x="0" y="296"/>
                    </a:lnTo>
                    <a:lnTo>
                      <a:pt x="0" y="332"/>
                    </a:lnTo>
                    <a:close/>
                    <a:moveTo>
                      <a:pt x="0" y="207"/>
                    </a:moveTo>
                    <a:lnTo>
                      <a:pt x="85" y="184"/>
                    </a:lnTo>
                    <a:lnTo>
                      <a:pt x="85" y="141"/>
                    </a:lnTo>
                    <a:lnTo>
                      <a:pt x="0" y="169"/>
                    </a:lnTo>
                    <a:lnTo>
                      <a:pt x="0" y="207"/>
                    </a:lnTo>
                    <a:close/>
                    <a:moveTo>
                      <a:pt x="0" y="207"/>
                    </a:moveTo>
                    <a:lnTo>
                      <a:pt x="0" y="2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3"/>
              <p:cNvSpPr>
                <a:spLocks noEditPoints="1"/>
              </p:cNvSpPr>
              <p:nvPr/>
            </p:nvSpPr>
            <p:spPr bwMode="auto">
              <a:xfrm>
                <a:off x="4469447" y="2417763"/>
                <a:ext cx="360363" cy="512762"/>
              </a:xfrm>
              <a:custGeom>
                <a:avLst/>
                <a:gdLst>
                  <a:gd name="T0" fmla="*/ 227 w 227"/>
                  <a:gd name="T1" fmla="*/ 28 h 323"/>
                  <a:gd name="T2" fmla="*/ 180 w 227"/>
                  <a:gd name="T3" fmla="*/ 0 h 323"/>
                  <a:gd name="T4" fmla="*/ 0 w 227"/>
                  <a:gd name="T5" fmla="*/ 62 h 323"/>
                  <a:gd name="T6" fmla="*/ 0 w 227"/>
                  <a:gd name="T7" fmla="*/ 323 h 323"/>
                  <a:gd name="T8" fmla="*/ 24 w 227"/>
                  <a:gd name="T9" fmla="*/ 323 h 323"/>
                  <a:gd name="T10" fmla="*/ 24 w 227"/>
                  <a:gd name="T11" fmla="*/ 75 h 323"/>
                  <a:gd name="T12" fmla="*/ 158 w 227"/>
                  <a:gd name="T13" fmla="*/ 32 h 323"/>
                  <a:gd name="T14" fmla="*/ 158 w 227"/>
                  <a:gd name="T15" fmla="*/ 321 h 323"/>
                  <a:gd name="T16" fmla="*/ 227 w 227"/>
                  <a:gd name="T17" fmla="*/ 321 h 323"/>
                  <a:gd name="T18" fmla="*/ 227 w 227"/>
                  <a:gd name="T19" fmla="*/ 28 h 323"/>
                  <a:gd name="T20" fmla="*/ 227 w 227"/>
                  <a:gd name="T21" fmla="*/ 28 h 323"/>
                  <a:gd name="T22" fmla="*/ 227 w 227"/>
                  <a:gd name="T23" fmla="*/ 2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7" h="323">
                    <a:moveTo>
                      <a:pt x="227" y="28"/>
                    </a:moveTo>
                    <a:lnTo>
                      <a:pt x="180" y="0"/>
                    </a:lnTo>
                    <a:lnTo>
                      <a:pt x="0" y="62"/>
                    </a:lnTo>
                    <a:lnTo>
                      <a:pt x="0" y="323"/>
                    </a:lnTo>
                    <a:lnTo>
                      <a:pt x="24" y="323"/>
                    </a:lnTo>
                    <a:lnTo>
                      <a:pt x="24" y="75"/>
                    </a:lnTo>
                    <a:lnTo>
                      <a:pt x="158" y="32"/>
                    </a:lnTo>
                    <a:lnTo>
                      <a:pt x="158" y="321"/>
                    </a:lnTo>
                    <a:lnTo>
                      <a:pt x="227" y="321"/>
                    </a:lnTo>
                    <a:lnTo>
                      <a:pt x="227" y="28"/>
                    </a:lnTo>
                    <a:close/>
                    <a:moveTo>
                      <a:pt x="227" y="28"/>
                    </a:moveTo>
                    <a:lnTo>
                      <a:pt x="227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6B8DBFD-CB55-4FE6-A2AD-7DCB2E682ECD}"/>
              </a:ext>
            </a:extLst>
          </p:cNvPr>
          <p:cNvGrpSpPr/>
          <p:nvPr/>
        </p:nvGrpSpPr>
        <p:grpSpPr>
          <a:xfrm>
            <a:off x="4898888" y="2348791"/>
            <a:ext cx="2394225" cy="865018"/>
            <a:chOff x="4898888" y="3453691"/>
            <a:chExt cx="2394225" cy="865018"/>
          </a:xfrm>
        </p:grpSpPr>
        <p:sp>
          <p:nvSpPr>
            <p:cNvPr id="23" name="左右箭头 22"/>
            <p:cNvSpPr/>
            <p:nvPr/>
          </p:nvSpPr>
          <p:spPr>
            <a:xfrm>
              <a:off x="4898888" y="3453691"/>
              <a:ext cx="2394225" cy="865018"/>
            </a:xfrm>
            <a:prstGeom prst="leftRightArrow">
              <a:avLst/>
            </a:prstGeom>
            <a:gradFill flip="none" rotWithShape="1">
              <a:gsLst>
                <a:gs pos="51300">
                  <a:srgbClr val="06B7D9">
                    <a:alpha val="0"/>
                  </a:srgbClr>
                </a:gs>
                <a:gs pos="0">
                  <a:schemeClr val="accent2">
                    <a:alpha val="82000"/>
                  </a:schemeClr>
                </a:gs>
                <a:gs pos="100000">
                  <a:schemeClr val="accent3">
                    <a:alpha val="78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332125" y="3701534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+mn-cs"/>
                </a:rPr>
                <a:t>助力行业提升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5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山, 户外, 自然, 天空&#10;&#10;描述已自动生成">
            <a:extLst>
              <a:ext uri="{FF2B5EF4-FFF2-40B4-BE49-F238E27FC236}">
                <a16:creationId xmlns:a16="http://schemas.microsoft.com/office/drawing/2014/main" id="{3AAA255F-309D-4036-B30E-E95E356DA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" y="3494"/>
            <a:ext cx="12191730" cy="68578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07D861-61FC-4F6B-BCF7-045574811F60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A35A751-56F7-4E89-BCEE-F5CB783B42A2}"/>
              </a:ext>
            </a:extLst>
          </p:cNvPr>
          <p:cNvGrpSpPr/>
          <p:nvPr/>
        </p:nvGrpSpPr>
        <p:grpSpPr>
          <a:xfrm>
            <a:off x="3872684" y="567266"/>
            <a:ext cx="4446633" cy="788669"/>
            <a:chOff x="3458090" y="567266"/>
            <a:chExt cx="4446633" cy="78866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90C5315-B069-4BCC-B386-191E04FB3937}"/>
                </a:ext>
              </a:extLst>
            </p:cNvPr>
            <p:cNvSpPr txBox="1"/>
            <p:nvPr/>
          </p:nvSpPr>
          <p:spPr>
            <a:xfrm>
              <a:off x="4287277" y="657863"/>
              <a:ext cx="3617446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人力资源升级</a:t>
              </a: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F52F99AE-075F-4E05-B687-EA799F204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8090" y="567266"/>
              <a:ext cx="641691" cy="788669"/>
            </a:xfrm>
            <a:custGeom>
              <a:avLst/>
              <a:gdLst>
                <a:gd name="T0" fmla="*/ 2067 w 2412"/>
                <a:gd name="T1" fmla="*/ 364 h 2969"/>
                <a:gd name="T2" fmla="*/ 1138 w 2412"/>
                <a:gd name="T3" fmla="*/ 2 h 2969"/>
                <a:gd name="T4" fmla="*/ 350 w 2412"/>
                <a:gd name="T5" fmla="*/ 317 h 2969"/>
                <a:gd name="T6" fmla="*/ 118 w 2412"/>
                <a:gd name="T7" fmla="*/ 1013 h 2969"/>
                <a:gd name="T8" fmla="*/ 155 w 2412"/>
                <a:gd name="T9" fmla="*/ 1308 h 2969"/>
                <a:gd name="T10" fmla="*/ 5 w 2412"/>
                <a:gd name="T11" fmla="*/ 1626 h 2969"/>
                <a:gd name="T12" fmla="*/ 131 w 2412"/>
                <a:gd name="T13" fmla="*/ 1712 h 2969"/>
                <a:gd name="T14" fmla="*/ 154 w 2412"/>
                <a:gd name="T15" fmla="*/ 1787 h 2969"/>
                <a:gd name="T16" fmla="*/ 153 w 2412"/>
                <a:gd name="T17" fmla="*/ 1891 h 2969"/>
                <a:gd name="T18" fmla="*/ 213 w 2412"/>
                <a:gd name="T19" fmla="*/ 1940 h 2969"/>
                <a:gd name="T20" fmla="*/ 208 w 2412"/>
                <a:gd name="T21" fmla="*/ 1971 h 2969"/>
                <a:gd name="T22" fmla="*/ 229 w 2412"/>
                <a:gd name="T23" fmla="*/ 2075 h 2969"/>
                <a:gd name="T24" fmla="*/ 260 w 2412"/>
                <a:gd name="T25" fmla="*/ 2201 h 2969"/>
                <a:gd name="T26" fmla="*/ 287 w 2412"/>
                <a:gd name="T27" fmla="*/ 2362 h 2969"/>
                <a:gd name="T28" fmla="*/ 577 w 2412"/>
                <a:gd name="T29" fmla="*/ 2402 h 2969"/>
                <a:gd name="T30" fmla="*/ 899 w 2412"/>
                <a:gd name="T31" fmla="*/ 2465 h 2969"/>
                <a:gd name="T32" fmla="*/ 1129 w 2412"/>
                <a:gd name="T33" fmla="*/ 2969 h 2969"/>
                <a:gd name="T34" fmla="*/ 1941 w 2412"/>
                <a:gd name="T35" fmla="*/ 2217 h 2969"/>
                <a:gd name="T36" fmla="*/ 2054 w 2412"/>
                <a:gd name="T37" fmla="*/ 1655 h 2969"/>
                <a:gd name="T38" fmla="*/ 2339 w 2412"/>
                <a:gd name="T39" fmla="*/ 1088 h 2969"/>
                <a:gd name="T40" fmla="*/ 2067 w 2412"/>
                <a:gd name="T41" fmla="*/ 364 h 2969"/>
                <a:gd name="T42" fmla="*/ 1391 w 2412"/>
                <a:gd name="T43" fmla="*/ 288 h 2969"/>
                <a:gd name="T44" fmla="*/ 1515 w 2412"/>
                <a:gd name="T45" fmla="*/ 334 h 2969"/>
                <a:gd name="T46" fmla="*/ 1391 w 2412"/>
                <a:gd name="T47" fmla="*/ 668 h 2969"/>
                <a:gd name="T48" fmla="*/ 1267 w 2412"/>
                <a:gd name="T49" fmla="*/ 622 h 2969"/>
                <a:gd name="T50" fmla="*/ 1391 w 2412"/>
                <a:gd name="T51" fmla="*/ 288 h 2969"/>
                <a:gd name="T52" fmla="*/ 905 w 2412"/>
                <a:gd name="T53" fmla="*/ 329 h 2969"/>
                <a:gd name="T54" fmla="*/ 1054 w 2412"/>
                <a:gd name="T55" fmla="*/ 653 h 2969"/>
                <a:gd name="T56" fmla="*/ 933 w 2412"/>
                <a:gd name="T57" fmla="*/ 708 h 2969"/>
                <a:gd name="T58" fmla="*/ 785 w 2412"/>
                <a:gd name="T59" fmla="*/ 385 h 2969"/>
                <a:gd name="T60" fmla="*/ 905 w 2412"/>
                <a:gd name="T61" fmla="*/ 329 h 2969"/>
                <a:gd name="T62" fmla="*/ 725 w 2412"/>
                <a:gd name="T63" fmla="*/ 974 h 2969"/>
                <a:gd name="T64" fmla="*/ 391 w 2412"/>
                <a:gd name="T65" fmla="*/ 851 h 2969"/>
                <a:gd name="T66" fmla="*/ 437 w 2412"/>
                <a:gd name="T67" fmla="*/ 726 h 2969"/>
                <a:gd name="T68" fmla="*/ 771 w 2412"/>
                <a:gd name="T69" fmla="*/ 850 h 2969"/>
                <a:gd name="T70" fmla="*/ 725 w 2412"/>
                <a:gd name="T71" fmla="*/ 974 h 2969"/>
                <a:gd name="T72" fmla="*/ 1126 w 2412"/>
                <a:gd name="T73" fmla="*/ 1538 h 2969"/>
                <a:gd name="T74" fmla="*/ 1104 w 2412"/>
                <a:gd name="T75" fmla="*/ 1490 h 2969"/>
                <a:gd name="T76" fmla="*/ 813 w 2412"/>
                <a:gd name="T77" fmla="*/ 1262 h 2969"/>
                <a:gd name="T78" fmla="*/ 1013 w 2412"/>
                <a:gd name="T79" fmla="*/ 722 h 2969"/>
                <a:gd name="T80" fmla="*/ 1552 w 2412"/>
                <a:gd name="T81" fmla="*/ 922 h 2969"/>
                <a:gd name="T82" fmla="*/ 1536 w 2412"/>
                <a:gd name="T83" fmla="*/ 1292 h 2969"/>
                <a:gd name="T84" fmla="*/ 1558 w 2412"/>
                <a:gd name="T85" fmla="*/ 1340 h 2969"/>
                <a:gd name="T86" fmla="*/ 1126 w 2412"/>
                <a:gd name="T87" fmla="*/ 1538 h 2969"/>
                <a:gd name="T88" fmla="*/ 1141 w 2412"/>
                <a:gd name="T89" fmla="*/ 1570 h 2969"/>
                <a:gd name="T90" fmla="*/ 1572 w 2412"/>
                <a:gd name="T91" fmla="*/ 1371 h 2969"/>
                <a:gd name="T92" fmla="*/ 1592 w 2412"/>
                <a:gd name="T93" fmla="*/ 1413 h 2969"/>
                <a:gd name="T94" fmla="*/ 1160 w 2412"/>
                <a:gd name="T95" fmla="*/ 1612 h 2969"/>
                <a:gd name="T96" fmla="*/ 1141 w 2412"/>
                <a:gd name="T97" fmla="*/ 1570 h 2969"/>
                <a:gd name="T98" fmla="*/ 1574 w 2412"/>
                <a:gd name="T99" fmla="*/ 1565 h 2969"/>
                <a:gd name="T100" fmla="*/ 1465 w 2412"/>
                <a:gd name="T101" fmla="*/ 1707 h 2969"/>
                <a:gd name="T102" fmla="*/ 1287 w 2412"/>
                <a:gd name="T103" fmla="*/ 1697 h 2969"/>
                <a:gd name="T104" fmla="*/ 1180 w 2412"/>
                <a:gd name="T105" fmla="*/ 1655 h 2969"/>
                <a:gd name="T106" fmla="*/ 1175 w 2412"/>
                <a:gd name="T107" fmla="*/ 1645 h 2969"/>
                <a:gd name="T108" fmla="*/ 1607 w 2412"/>
                <a:gd name="T109" fmla="*/ 1446 h 2969"/>
                <a:gd name="T110" fmla="*/ 1612 w 2412"/>
                <a:gd name="T111" fmla="*/ 1457 h 2969"/>
                <a:gd name="T112" fmla="*/ 1574 w 2412"/>
                <a:gd name="T113" fmla="*/ 1565 h 2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12" h="2969">
                  <a:moveTo>
                    <a:pt x="2067" y="364"/>
                  </a:moveTo>
                  <a:cubicBezTo>
                    <a:pt x="1900" y="178"/>
                    <a:pt x="1681" y="6"/>
                    <a:pt x="1138" y="2"/>
                  </a:cubicBezTo>
                  <a:cubicBezTo>
                    <a:pt x="926" y="0"/>
                    <a:pt x="602" y="51"/>
                    <a:pt x="350" y="317"/>
                  </a:cubicBezTo>
                  <a:cubicBezTo>
                    <a:pt x="198" y="478"/>
                    <a:pt x="86" y="681"/>
                    <a:pt x="118" y="1013"/>
                  </a:cubicBezTo>
                  <a:cubicBezTo>
                    <a:pt x="125" y="1085"/>
                    <a:pt x="227" y="1169"/>
                    <a:pt x="155" y="1308"/>
                  </a:cubicBezTo>
                  <a:cubicBezTo>
                    <a:pt x="155" y="1308"/>
                    <a:pt x="0" y="1581"/>
                    <a:pt x="5" y="1626"/>
                  </a:cubicBezTo>
                  <a:cubicBezTo>
                    <a:pt x="5" y="1626"/>
                    <a:pt x="2" y="1710"/>
                    <a:pt x="131" y="1712"/>
                  </a:cubicBezTo>
                  <a:cubicBezTo>
                    <a:pt x="131" y="1712"/>
                    <a:pt x="163" y="1716"/>
                    <a:pt x="154" y="1787"/>
                  </a:cubicBezTo>
                  <a:lnTo>
                    <a:pt x="153" y="1891"/>
                  </a:lnTo>
                  <a:cubicBezTo>
                    <a:pt x="153" y="1891"/>
                    <a:pt x="157" y="1921"/>
                    <a:pt x="213" y="1940"/>
                  </a:cubicBezTo>
                  <a:cubicBezTo>
                    <a:pt x="213" y="1940"/>
                    <a:pt x="224" y="1951"/>
                    <a:pt x="208" y="1971"/>
                  </a:cubicBezTo>
                  <a:cubicBezTo>
                    <a:pt x="208" y="1971"/>
                    <a:pt x="178" y="2004"/>
                    <a:pt x="229" y="2075"/>
                  </a:cubicBezTo>
                  <a:cubicBezTo>
                    <a:pt x="248" y="2101"/>
                    <a:pt x="278" y="2134"/>
                    <a:pt x="260" y="2201"/>
                  </a:cubicBezTo>
                  <a:cubicBezTo>
                    <a:pt x="260" y="2201"/>
                    <a:pt x="236" y="2331"/>
                    <a:pt x="287" y="2362"/>
                  </a:cubicBezTo>
                  <a:cubicBezTo>
                    <a:pt x="287" y="2362"/>
                    <a:pt x="344" y="2431"/>
                    <a:pt x="577" y="2402"/>
                  </a:cubicBezTo>
                  <a:cubicBezTo>
                    <a:pt x="659" y="2392"/>
                    <a:pt x="809" y="2353"/>
                    <a:pt x="899" y="2465"/>
                  </a:cubicBezTo>
                  <a:cubicBezTo>
                    <a:pt x="899" y="2465"/>
                    <a:pt x="1113" y="2872"/>
                    <a:pt x="1129" y="2969"/>
                  </a:cubicBezTo>
                  <a:cubicBezTo>
                    <a:pt x="1129" y="2969"/>
                    <a:pt x="1495" y="2318"/>
                    <a:pt x="1941" y="2217"/>
                  </a:cubicBezTo>
                  <a:cubicBezTo>
                    <a:pt x="1941" y="2217"/>
                    <a:pt x="1833" y="1972"/>
                    <a:pt x="2054" y="1655"/>
                  </a:cubicBezTo>
                  <a:cubicBezTo>
                    <a:pt x="2054" y="1655"/>
                    <a:pt x="2331" y="1289"/>
                    <a:pt x="2339" y="1088"/>
                  </a:cubicBezTo>
                  <a:cubicBezTo>
                    <a:pt x="2339" y="1088"/>
                    <a:pt x="2412" y="749"/>
                    <a:pt x="2067" y="364"/>
                  </a:cubicBezTo>
                  <a:close/>
                  <a:moveTo>
                    <a:pt x="1391" y="288"/>
                  </a:moveTo>
                  <a:lnTo>
                    <a:pt x="1515" y="334"/>
                  </a:lnTo>
                  <a:lnTo>
                    <a:pt x="1391" y="668"/>
                  </a:lnTo>
                  <a:lnTo>
                    <a:pt x="1267" y="622"/>
                  </a:lnTo>
                  <a:lnTo>
                    <a:pt x="1391" y="288"/>
                  </a:lnTo>
                  <a:close/>
                  <a:moveTo>
                    <a:pt x="905" y="329"/>
                  </a:moveTo>
                  <a:lnTo>
                    <a:pt x="1054" y="653"/>
                  </a:lnTo>
                  <a:lnTo>
                    <a:pt x="933" y="708"/>
                  </a:lnTo>
                  <a:lnTo>
                    <a:pt x="785" y="385"/>
                  </a:lnTo>
                  <a:lnTo>
                    <a:pt x="905" y="329"/>
                  </a:lnTo>
                  <a:close/>
                  <a:moveTo>
                    <a:pt x="725" y="974"/>
                  </a:moveTo>
                  <a:lnTo>
                    <a:pt x="391" y="851"/>
                  </a:lnTo>
                  <a:lnTo>
                    <a:pt x="437" y="726"/>
                  </a:lnTo>
                  <a:lnTo>
                    <a:pt x="771" y="850"/>
                  </a:lnTo>
                  <a:lnTo>
                    <a:pt x="725" y="974"/>
                  </a:lnTo>
                  <a:close/>
                  <a:moveTo>
                    <a:pt x="1126" y="1538"/>
                  </a:moveTo>
                  <a:lnTo>
                    <a:pt x="1104" y="1490"/>
                  </a:lnTo>
                  <a:cubicBezTo>
                    <a:pt x="981" y="1466"/>
                    <a:pt x="870" y="1385"/>
                    <a:pt x="813" y="1262"/>
                  </a:cubicBezTo>
                  <a:cubicBezTo>
                    <a:pt x="720" y="1058"/>
                    <a:pt x="809" y="816"/>
                    <a:pt x="1013" y="722"/>
                  </a:cubicBezTo>
                  <a:cubicBezTo>
                    <a:pt x="1217" y="629"/>
                    <a:pt x="1458" y="718"/>
                    <a:pt x="1552" y="922"/>
                  </a:cubicBezTo>
                  <a:cubicBezTo>
                    <a:pt x="1609" y="1045"/>
                    <a:pt x="1598" y="1182"/>
                    <a:pt x="1536" y="1292"/>
                  </a:cubicBezTo>
                  <a:lnTo>
                    <a:pt x="1558" y="1340"/>
                  </a:lnTo>
                  <a:lnTo>
                    <a:pt x="1126" y="1538"/>
                  </a:lnTo>
                  <a:close/>
                  <a:moveTo>
                    <a:pt x="1141" y="1570"/>
                  </a:moveTo>
                  <a:lnTo>
                    <a:pt x="1572" y="1371"/>
                  </a:lnTo>
                  <a:lnTo>
                    <a:pt x="1592" y="1413"/>
                  </a:lnTo>
                  <a:lnTo>
                    <a:pt x="1160" y="1612"/>
                  </a:lnTo>
                  <a:lnTo>
                    <a:pt x="1141" y="1570"/>
                  </a:lnTo>
                  <a:close/>
                  <a:moveTo>
                    <a:pt x="1574" y="1565"/>
                  </a:moveTo>
                  <a:cubicBezTo>
                    <a:pt x="1582" y="1614"/>
                    <a:pt x="1538" y="1674"/>
                    <a:pt x="1465" y="1707"/>
                  </a:cubicBezTo>
                  <a:cubicBezTo>
                    <a:pt x="1393" y="1741"/>
                    <a:pt x="1318" y="1735"/>
                    <a:pt x="1287" y="1697"/>
                  </a:cubicBezTo>
                  <a:cubicBezTo>
                    <a:pt x="1246" y="1713"/>
                    <a:pt x="1199" y="1696"/>
                    <a:pt x="1180" y="1655"/>
                  </a:cubicBezTo>
                  <a:lnTo>
                    <a:pt x="1175" y="1645"/>
                  </a:lnTo>
                  <a:lnTo>
                    <a:pt x="1607" y="1446"/>
                  </a:lnTo>
                  <a:lnTo>
                    <a:pt x="1612" y="1457"/>
                  </a:lnTo>
                  <a:cubicBezTo>
                    <a:pt x="1630" y="1497"/>
                    <a:pt x="1613" y="1545"/>
                    <a:pt x="1574" y="1565"/>
                  </a:cubicBezTo>
                  <a:close/>
                </a:path>
              </a:pathLst>
            </a:custGeom>
            <a:solidFill>
              <a:srgbClr val="C8A884"/>
            </a:solidFill>
            <a:ln w="15875" cap="rnd" cmpd="sng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5A6A0AA-AA3D-440B-84B1-9C18429511EC}"/>
              </a:ext>
            </a:extLst>
          </p:cNvPr>
          <p:cNvGrpSpPr/>
          <p:nvPr/>
        </p:nvGrpSpPr>
        <p:grpSpPr>
          <a:xfrm>
            <a:off x="3527457" y="1364896"/>
            <a:ext cx="5137086" cy="5137086"/>
            <a:chOff x="3527457" y="1364896"/>
            <a:chExt cx="5137086" cy="5137086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51D5398B-ADFD-465B-B669-2DC6421D198B}"/>
                </a:ext>
              </a:extLst>
            </p:cNvPr>
            <p:cNvSpPr/>
            <p:nvPr/>
          </p:nvSpPr>
          <p:spPr>
            <a:xfrm>
              <a:off x="3527457" y="1364896"/>
              <a:ext cx="5137086" cy="5137086"/>
            </a:xfrm>
            <a:prstGeom prst="ellipse">
              <a:avLst/>
            </a:prstGeom>
            <a:gradFill flip="none" rotWithShape="1">
              <a:gsLst>
                <a:gs pos="5800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86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C0860B7-08E1-4A68-81FB-08538F73EFAE}"/>
                </a:ext>
              </a:extLst>
            </p:cNvPr>
            <p:cNvGrpSpPr/>
            <p:nvPr/>
          </p:nvGrpSpPr>
          <p:grpSpPr>
            <a:xfrm>
              <a:off x="4583455" y="2897884"/>
              <a:ext cx="2975600" cy="1889268"/>
              <a:chOff x="897084" y="2712719"/>
              <a:chExt cx="2975600" cy="1889268"/>
            </a:xfrm>
          </p:grpSpPr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92B2DDE5-E671-4970-A72D-7A85996220BD}"/>
                  </a:ext>
                </a:extLst>
              </p:cNvPr>
              <p:cNvGrpSpPr/>
              <p:nvPr/>
            </p:nvGrpSpPr>
            <p:grpSpPr>
              <a:xfrm>
                <a:off x="897084" y="2712719"/>
                <a:ext cx="1889268" cy="1889268"/>
                <a:chOff x="5602434" y="3455669"/>
                <a:chExt cx="1889268" cy="1889268"/>
              </a:xfrm>
            </p:grpSpPr>
            <p:sp>
              <p:nvSpPr>
                <p:cNvPr id="13" name="AutoShape 107">
                  <a:extLst>
                    <a:ext uri="{FF2B5EF4-FFF2-40B4-BE49-F238E27FC236}">
                      <a16:creationId xmlns:a16="http://schemas.microsoft.com/office/drawing/2014/main" id="{DA2F65F3-4B8C-4D2D-BE4A-ACF15B8B3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2434" y="3455669"/>
                  <a:ext cx="1889268" cy="1889268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1pPr>
                  <a:lvl2pPr marL="742950" indent="-28575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2pPr>
                  <a:lvl3pPr marL="11430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3pPr>
                  <a:lvl4pPr marL="16002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4pPr>
                  <a:lvl5pPr marL="20574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9pPr>
                </a:lstStyle>
                <a:p>
                  <a:pPr marL="0" marR="0" lvl="0" indent="0" algn="ctr" defTabSz="85725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AutoShape 107">
                  <a:extLst>
                    <a:ext uri="{FF2B5EF4-FFF2-40B4-BE49-F238E27FC236}">
                      <a16:creationId xmlns:a16="http://schemas.microsoft.com/office/drawing/2014/main" id="{42F38B9D-7FAE-48C9-82DE-4CCD04A87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2292" y="3635528"/>
                  <a:ext cx="1529552" cy="1529552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alpha val="74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0"/>
                </a:gradFill>
                <a:ln>
                  <a:noFill/>
                </a:ln>
                <a:extLst/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1pPr>
                  <a:lvl2pPr marL="742950" indent="-28575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2pPr>
                  <a:lvl3pPr marL="11430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3pPr>
                  <a:lvl4pPr marL="16002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4pPr>
                  <a:lvl5pPr marL="20574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9pPr>
                </a:lstStyle>
                <a:p>
                  <a:pPr marL="0" marR="0" lvl="0" indent="0" algn="ctr" defTabSz="85725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29A636D9-934D-4AD0-BB1C-3F67BC0F8790}"/>
                  </a:ext>
                </a:extLst>
              </p:cNvPr>
              <p:cNvGrpSpPr/>
              <p:nvPr/>
            </p:nvGrpSpPr>
            <p:grpSpPr>
              <a:xfrm>
                <a:off x="1983416" y="2712719"/>
                <a:ext cx="1889268" cy="1889268"/>
                <a:chOff x="5602434" y="3455669"/>
                <a:chExt cx="1889268" cy="1889268"/>
              </a:xfrm>
            </p:grpSpPr>
            <p:sp>
              <p:nvSpPr>
                <p:cNvPr id="16" name="AutoShape 107">
                  <a:extLst>
                    <a:ext uri="{FF2B5EF4-FFF2-40B4-BE49-F238E27FC236}">
                      <a16:creationId xmlns:a16="http://schemas.microsoft.com/office/drawing/2014/main" id="{5733C586-4FD0-46A6-A9F6-CC80EA2A61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02434" y="3455669"/>
                  <a:ext cx="1889268" cy="1889268"/>
                </a:xfrm>
                <a:prstGeom prst="ellipse">
                  <a:avLst/>
                </a:prstGeom>
                <a:gradFill flip="none" rotWithShape="1">
                  <a:gsLst>
                    <a:gs pos="5900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xtLst/>
              </p:spPr>
              <p:txBody>
                <a:bodyPr wrap="none" anchor="ctr"/>
                <a:lstStyle>
                  <a:lvl1pPr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1pPr>
                  <a:lvl2pPr marL="742950" indent="-28575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2pPr>
                  <a:lvl3pPr marL="11430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3pPr>
                  <a:lvl4pPr marL="16002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4pPr>
                  <a:lvl5pPr marL="20574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9pPr>
                </a:lstStyle>
                <a:p>
                  <a:pPr marL="0" marR="0" lvl="0" indent="0" algn="ctr" defTabSz="85725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AutoShape 107">
                  <a:extLst>
                    <a:ext uri="{FF2B5EF4-FFF2-40B4-BE49-F238E27FC236}">
                      <a16:creationId xmlns:a16="http://schemas.microsoft.com/office/drawing/2014/main" id="{54269767-1F88-475E-9D16-D03421B93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2292" y="3635528"/>
                  <a:ext cx="1529552" cy="1529552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alpha val="74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2700000" scaled="0"/>
                </a:gradFill>
                <a:ln>
                  <a:noFill/>
                </a:ln>
                <a:extLst/>
              </p:spPr>
              <p:txBody>
  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1pPr>
                  <a:lvl2pPr marL="742950" indent="-28575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2pPr>
                  <a:lvl3pPr marL="11430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3pPr>
                  <a:lvl4pPr marL="16002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4pPr>
                  <a:lvl5pPr marL="2057400" indent="-228600" eaLnBrk="0" hangingPunct="0"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7D7B7C"/>
                    </a:buClr>
                    <a:defRPr sz="1100">
                      <a:solidFill>
                        <a:schemeClr val="tx1"/>
                      </a:solidFill>
                      <a:latin typeface="Tahoma" panose="020B0604030504040204" pitchFamily="34" charset="0"/>
                      <a:ea typeface="幼圆" panose="02010509060101010101" pitchFamily="49" charset="-122"/>
                    </a:defRPr>
                  </a:lvl9pPr>
                </a:lstStyle>
                <a:p>
                  <a:pPr marL="0" marR="0" lvl="0" indent="0" algn="ctr" defTabSz="85725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88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F94B336-9FF6-4770-87DB-B6B8480A8A00}"/>
                  </a:ext>
                </a:extLst>
              </p:cNvPr>
              <p:cNvSpPr/>
              <p:nvPr/>
            </p:nvSpPr>
            <p:spPr>
              <a:xfrm>
                <a:off x="1357657" y="3472687"/>
                <a:ext cx="219162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2400" b="1" spc="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16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外引 </a:t>
                </a:r>
                <a:r>
                  <a:rPr lang="en-US" altLang="zh-CN" sz="2400" b="1" spc="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16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 </a:t>
                </a:r>
                <a:r>
                  <a:rPr lang="zh-CN" altLang="en-US" sz="2400" b="1" spc="4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16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内培</a:t>
                </a:r>
              </a:p>
            </p:txBody>
          </p:sp>
        </p:grp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6955C6C-8D09-497A-86C7-F4E7ECF4589A}"/>
              </a:ext>
            </a:extLst>
          </p:cNvPr>
          <p:cNvGrpSpPr/>
          <p:nvPr/>
        </p:nvGrpSpPr>
        <p:grpSpPr>
          <a:xfrm>
            <a:off x="8251124" y="2010304"/>
            <a:ext cx="1404597" cy="1033979"/>
            <a:chOff x="8184775" y="1936629"/>
            <a:chExt cx="1404597" cy="1033979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E2E540F1-74BE-4742-A6FB-9EA29264E058}"/>
                </a:ext>
              </a:extLst>
            </p:cNvPr>
            <p:cNvSpPr/>
            <p:nvPr/>
          </p:nvSpPr>
          <p:spPr>
            <a:xfrm rot="6396949">
              <a:off x="8370084" y="1751320"/>
              <a:ext cx="1033979" cy="1404597"/>
            </a:xfrm>
            <a:custGeom>
              <a:avLst/>
              <a:gdLst>
                <a:gd name="connsiteX0" fmla="*/ 411897 w 1033979"/>
                <a:gd name="connsiteY0" fmla="*/ 1404597 h 1404597"/>
                <a:gd name="connsiteX1" fmla="*/ 0 w 1033979"/>
                <a:gd name="connsiteY1" fmla="*/ 24305 h 1404597"/>
                <a:gd name="connsiteX2" fmla="*/ 539500 w 1033979"/>
                <a:gd name="connsiteY2" fmla="*/ 0 h 1404597"/>
                <a:gd name="connsiteX3" fmla="*/ 839955 w 1033979"/>
                <a:gd name="connsiteY3" fmla="*/ 1006840 h 1404597"/>
                <a:gd name="connsiteX4" fmla="*/ 1033979 w 1033979"/>
                <a:gd name="connsiteY4" fmla="*/ 1198061 h 1404597"/>
                <a:gd name="connsiteX5" fmla="*/ 897018 w 1033979"/>
                <a:gd name="connsiteY5" fmla="*/ 1198061 h 1404597"/>
                <a:gd name="connsiteX6" fmla="*/ 951398 w 1033979"/>
                <a:gd name="connsiteY6" fmla="*/ 1380291 h 140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979" h="1404597">
                  <a:moveTo>
                    <a:pt x="411897" y="1404597"/>
                  </a:moveTo>
                  <a:lnTo>
                    <a:pt x="0" y="24305"/>
                  </a:lnTo>
                  <a:lnTo>
                    <a:pt x="539500" y="0"/>
                  </a:lnTo>
                  <a:lnTo>
                    <a:pt x="839955" y="1006840"/>
                  </a:lnTo>
                  <a:lnTo>
                    <a:pt x="1033979" y="1198061"/>
                  </a:lnTo>
                  <a:lnTo>
                    <a:pt x="897018" y="1198061"/>
                  </a:lnTo>
                  <a:lnTo>
                    <a:pt x="951398" y="13802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BD0D9">
                    <a:lumMod val="60000"/>
                    <a:lumOff val="40000"/>
                    <a:alpha val="84000"/>
                  </a:srgbClr>
                </a:gs>
                <a:gs pos="100000">
                  <a:srgbClr val="0BD0D9">
                    <a:lumMod val="60000"/>
                    <a:lumOff val="40000"/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3FF0B9C-EC59-43A5-A88A-76C2F0787EDE}"/>
                </a:ext>
              </a:extLst>
            </p:cNvPr>
            <p:cNvSpPr/>
            <p:nvPr/>
          </p:nvSpPr>
          <p:spPr>
            <a:xfrm>
              <a:off x="8337884" y="2214517"/>
              <a:ext cx="1098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</a:rPr>
                <a:t>施  工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8B88557-765D-4E97-B184-CA8DA659197C}"/>
              </a:ext>
            </a:extLst>
          </p:cNvPr>
          <p:cNvGrpSpPr/>
          <p:nvPr/>
        </p:nvGrpSpPr>
        <p:grpSpPr>
          <a:xfrm>
            <a:off x="2536280" y="2010304"/>
            <a:ext cx="1404597" cy="1033979"/>
            <a:chOff x="2975619" y="1936629"/>
            <a:chExt cx="1404597" cy="1033979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B79E98A-06C4-4743-A885-2480B23B617D}"/>
                </a:ext>
              </a:extLst>
            </p:cNvPr>
            <p:cNvSpPr/>
            <p:nvPr/>
          </p:nvSpPr>
          <p:spPr>
            <a:xfrm rot="15203051" flipH="1">
              <a:off x="3160928" y="1751320"/>
              <a:ext cx="1033979" cy="1404597"/>
            </a:xfrm>
            <a:custGeom>
              <a:avLst/>
              <a:gdLst>
                <a:gd name="connsiteX0" fmla="*/ 411897 w 1033979"/>
                <a:gd name="connsiteY0" fmla="*/ 1404597 h 1404597"/>
                <a:gd name="connsiteX1" fmla="*/ 0 w 1033979"/>
                <a:gd name="connsiteY1" fmla="*/ 24305 h 1404597"/>
                <a:gd name="connsiteX2" fmla="*/ 539500 w 1033979"/>
                <a:gd name="connsiteY2" fmla="*/ 0 h 1404597"/>
                <a:gd name="connsiteX3" fmla="*/ 839955 w 1033979"/>
                <a:gd name="connsiteY3" fmla="*/ 1006840 h 1404597"/>
                <a:gd name="connsiteX4" fmla="*/ 1033979 w 1033979"/>
                <a:gd name="connsiteY4" fmla="*/ 1198061 h 1404597"/>
                <a:gd name="connsiteX5" fmla="*/ 897018 w 1033979"/>
                <a:gd name="connsiteY5" fmla="*/ 1198061 h 1404597"/>
                <a:gd name="connsiteX6" fmla="*/ 951398 w 1033979"/>
                <a:gd name="connsiteY6" fmla="*/ 1380291 h 140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979" h="1404597">
                  <a:moveTo>
                    <a:pt x="411897" y="1404597"/>
                  </a:moveTo>
                  <a:lnTo>
                    <a:pt x="0" y="24305"/>
                  </a:lnTo>
                  <a:lnTo>
                    <a:pt x="539500" y="0"/>
                  </a:lnTo>
                  <a:lnTo>
                    <a:pt x="839955" y="1006840"/>
                  </a:lnTo>
                  <a:lnTo>
                    <a:pt x="1033979" y="1198061"/>
                  </a:lnTo>
                  <a:lnTo>
                    <a:pt x="897018" y="1198061"/>
                  </a:lnTo>
                  <a:lnTo>
                    <a:pt x="951398" y="13802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BD0D9">
                    <a:lumMod val="60000"/>
                    <a:lumOff val="40000"/>
                    <a:alpha val="84000"/>
                  </a:srgbClr>
                </a:gs>
                <a:gs pos="100000">
                  <a:srgbClr val="0BD0D9">
                    <a:lumMod val="60000"/>
                    <a:lumOff val="40000"/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4ED4C41-CEB6-4636-9B67-7541EABB9354}"/>
                </a:ext>
              </a:extLst>
            </p:cNvPr>
            <p:cNvSpPr/>
            <p:nvPr/>
          </p:nvSpPr>
          <p:spPr>
            <a:xfrm flipH="1">
              <a:off x="3128729" y="2214517"/>
              <a:ext cx="1098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</a:rPr>
                <a:t>设  计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C498CD6-6323-4CD2-B34E-14ACE4CBE4B5}"/>
              </a:ext>
            </a:extLst>
          </p:cNvPr>
          <p:cNvGrpSpPr/>
          <p:nvPr/>
        </p:nvGrpSpPr>
        <p:grpSpPr>
          <a:xfrm>
            <a:off x="8251124" y="3490851"/>
            <a:ext cx="1404597" cy="1033979"/>
            <a:chOff x="8184775" y="1936629"/>
            <a:chExt cx="1404597" cy="1033979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D6957E7D-234A-40D7-B0F8-EBA1C56800A6}"/>
                </a:ext>
              </a:extLst>
            </p:cNvPr>
            <p:cNvSpPr/>
            <p:nvPr/>
          </p:nvSpPr>
          <p:spPr>
            <a:xfrm rot="6396949">
              <a:off x="8370084" y="1751320"/>
              <a:ext cx="1033979" cy="1404597"/>
            </a:xfrm>
            <a:custGeom>
              <a:avLst/>
              <a:gdLst>
                <a:gd name="connsiteX0" fmla="*/ 411897 w 1033979"/>
                <a:gd name="connsiteY0" fmla="*/ 1404597 h 1404597"/>
                <a:gd name="connsiteX1" fmla="*/ 0 w 1033979"/>
                <a:gd name="connsiteY1" fmla="*/ 24305 h 1404597"/>
                <a:gd name="connsiteX2" fmla="*/ 539500 w 1033979"/>
                <a:gd name="connsiteY2" fmla="*/ 0 h 1404597"/>
                <a:gd name="connsiteX3" fmla="*/ 839955 w 1033979"/>
                <a:gd name="connsiteY3" fmla="*/ 1006840 h 1404597"/>
                <a:gd name="connsiteX4" fmla="*/ 1033979 w 1033979"/>
                <a:gd name="connsiteY4" fmla="*/ 1198061 h 1404597"/>
                <a:gd name="connsiteX5" fmla="*/ 897018 w 1033979"/>
                <a:gd name="connsiteY5" fmla="*/ 1198061 h 1404597"/>
                <a:gd name="connsiteX6" fmla="*/ 951398 w 1033979"/>
                <a:gd name="connsiteY6" fmla="*/ 1380291 h 140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979" h="1404597">
                  <a:moveTo>
                    <a:pt x="411897" y="1404597"/>
                  </a:moveTo>
                  <a:lnTo>
                    <a:pt x="0" y="24305"/>
                  </a:lnTo>
                  <a:lnTo>
                    <a:pt x="539500" y="0"/>
                  </a:lnTo>
                  <a:lnTo>
                    <a:pt x="839955" y="1006840"/>
                  </a:lnTo>
                  <a:lnTo>
                    <a:pt x="1033979" y="1198061"/>
                  </a:lnTo>
                  <a:lnTo>
                    <a:pt x="897018" y="1198061"/>
                  </a:lnTo>
                  <a:lnTo>
                    <a:pt x="951398" y="13802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BD0D9">
                    <a:lumMod val="60000"/>
                    <a:lumOff val="40000"/>
                    <a:alpha val="84000"/>
                  </a:srgbClr>
                </a:gs>
                <a:gs pos="100000">
                  <a:srgbClr val="0BD0D9">
                    <a:lumMod val="60000"/>
                    <a:lumOff val="40000"/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A23CE4A-27ED-4692-927F-2C613EB5FFD5}"/>
                </a:ext>
              </a:extLst>
            </p:cNvPr>
            <p:cNvSpPr/>
            <p:nvPr/>
          </p:nvSpPr>
          <p:spPr>
            <a:xfrm>
              <a:off x="8337884" y="2214517"/>
              <a:ext cx="1098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</a:rPr>
                <a:t>采  购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BC964EB-4225-42F8-9C80-6FEF565CC796}"/>
              </a:ext>
            </a:extLst>
          </p:cNvPr>
          <p:cNvGrpSpPr/>
          <p:nvPr/>
        </p:nvGrpSpPr>
        <p:grpSpPr>
          <a:xfrm>
            <a:off x="2536280" y="3490851"/>
            <a:ext cx="1404597" cy="1033979"/>
            <a:chOff x="2975619" y="1936629"/>
            <a:chExt cx="1404597" cy="1033979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BC59A72D-9A81-46FF-A4A4-C32576FC3408}"/>
                </a:ext>
              </a:extLst>
            </p:cNvPr>
            <p:cNvSpPr/>
            <p:nvPr/>
          </p:nvSpPr>
          <p:spPr>
            <a:xfrm rot="15203051" flipH="1">
              <a:off x="3160928" y="1751320"/>
              <a:ext cx="1033979" cy="1404597"/>
            </a:xfrm>
            <a:custGeom>
              <a:avLst/>
              <a:gdLst>
                <a:gd name="connsiteX0" fmla="*/ 411897 w 1033979"/>
                <a:gd name="connsiteY0" fmla="*/ 1404597 h 1404597"/>
                <a:gd name="connsiteX1" fmla="*/ 0 w 1033979"/>
                <a:gd name="connsiteY1" fmla="*/ 24305 h 1404597"/>
                <a:gd name="connsiteX2" fmla="*/ 539500 w 1033979"/>
                <a:gd name="connsiteY2" fmla="*/ 0 h 1404597"/>
                <a:gd name="connsiteX3" fmla="*/ 839955 w 1033979"/>
                <a:gd name="connsiteY3" fmla="*/ 1006840 h 1404597"/>
                <a:gd name="connsiteX4" fmla="*/ 1033979 w 1033979"/>
                <a:gd name="connsiteY4" fmla="*/ 1198061 h 1404597"/>
                <a:gd name="connsiteX5" fmla="*/ 897018 w 1033979"/>
                <a:gd name="connsiteY5" fmla="*/ 1198061 h 1404597"/>
                <a:gd name="connsiteX6" fmla="*/ 951398 w 1033979"/>
                <a:gd name="connsiteY6" fmla="*/ 1380291 h 140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979" h="1404597">
                  <a:moveTo>
                    <a:pt x="411897" y="1404597"/>
                  </a:moveTo>
                  <a:lnTo>
                    <a:pt x="0" y="24305"/>
                  </a:lnTo>
                  <a:lnTo>
                    <a:pt x="539500" y="0"/>
                  </a:lnTo>
                  <a:lnTo>
                    <a:pt x="839955" y="1006840"/>
                  </a:lnTo>
                  <a:lnTo>
                    <a:pt x="1033979" y="1198061"/>
                  </a:lnTo>
                  <a:lnTo>
                    <a:pt x="897018" y="1198061"/>
                  </a:lnTo>
                  <a:lnTo>
                    <a:pt x="951398" y="13802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BD0D9">
                    <a:lumMod val="60000"/>
                    <a:lumOff val="40000"/>
                    <a:alpha val="84000"/>
                  </a:srgbClr>
                </a:gs>
                <a:gs pos="100000">
                  <a:srgbClr val="0BD0D9">
                    <a:lumMod val="60000"/>
                    <a:lumOff val="40000"/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7BB8B2FC-C06A-4743-855C-0D0F2CDFEDE3}"/>
                </a:ext>
              </a:extLst>
            </p:cNvPr>
            <p:cNvSpPr/>
            <p:nvPr/>
          </p:nvSpPr>
          <p:spPr>
            <a:xfrm flipH="1">
              <a:off x="3128729" y="2214517"/>
              <a:ext cx="1098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</a:rPr>
                <a:t>商  务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965E2EF-EEB1-4F96-AD09-A50BAD8C9CF2}"/>
              </a:ext>
            </a:extLst>
          </p:cNvPr>
          <p:cNvGrpSpPr/>
          <p:nvPr/>
        </p:nvGrpSpPr>
        <p:grpSpPr>
          <a:xfrm>
            <a:off x="8251124" y="4793987"/>
            <a:ext cx="1404597" cy="1033979"/>
            <a:chOff x="8184775" y="1936629"/>
            <a:chExt cx="1404597" cy="1033979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73F05EDD-4328-40E0-8173-EED6F3F080E6}"/>
                </a:ext>
              </a:extLst>
            </p:cNvPr>
            <p:cNvSpPr/>
            <p:nvPr/>
          </p:nvSpPr>
          <p:spPr>
            <a:xfrm rot="6396949">
              <a:off x="8370084" y="1751320"/>
              <a:ext cx="1033979" cy="1404597"/>
            </a:xfrm>
            <a:custGeom>
              <a:avLst/>
              <a:gdLst>
                <a:gd name="connsiteX0" fmla="*/ 411897 w 1033979"/>
                <a:gd name="connsiteY0" fmla="*/ 1404597 h 1404597"/>
                <a:gd name="connsiteX1" fmla="*/ 0 w 1033979"/>
                <a:gd name="connsiteY1" fmla="*/ 24305 h 1404597"/>
                <a:gd name="connsiteX2" fmla="*/ 539500 w 1033979"/>
                <a:gd name="connsiteY2" fmla="*/ 0 h 1404597"/>
                <a:gd name="connsiteX3" fmla="*/ 839955 w 1033979"/>
                <a:gd name="connsiteY3" fmla="*/ 1006840 h 1404597"/>
                <a:gd name="connsiteX4" fmla="*/ 1033979 w 1033979"/>
                <a:gd name="connsiteY4" fmla="*/ 1198061 h 1404597"/>
                <a:gd name="connsiteX5" fmla="*/ 897018 w 1033979"/>
                <a:gd name="connsiteY5" fmla="*/ 1198061 h 1404597"/>
                <a:gd name="connsiteX6" fmla="*/ 951398 w 1033979"/>
                <a:gd name="connsiteY6" fmla="*/ 1380291 h 140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979" h="1404597">
                  <a:moveTo>
                    <a:pt x="411897" y="1404597"/>
                  </a:moveTo>
                  <a:lnTo>
                    <a:pt x="0" y="24305"/>
                  </a:lnTo>
                  <a:lnTo>
                    <a:pt x="539500" y="0"/>
                  </a:lnTo>
                  <a:lnTo>
                    <a:pt x="839955" y="1006840"/>
                  </a:lnTo>
                  <a:lnTo>
                    <a:pt x="1033979" y="1198061"/>
                  </a:lnTo>
                  <a:lnTo>
                    <a:pt x="897018" y="1198061"/>
                  </a:lnTo>
                  <a:lnTo>
                    <a:pt x="951398" y="13802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BD0D9">
                    <a:lumMod val="60000"/>
                    <a:lumOff val="40000"/>
                    <a:alpha val="84000"/>
                  </a:srgbClr>
                </a:gs>
                <a:gs pos="100000">
                  <a:srgbClr val="0BD0D9">
                    <a:lumMod val="60000"/>
                    <a:lumOff val="40000"/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A1BDBEE-79F7-46EE-BED6-36629A4D305C}"/>
                </a:ext>
              </a:extLst>
            </p:cNvPr>
            <p:cNvSpPr/>
            <p:nvPr/>
          </p:nvSpPr>
          <p:spPr>
            <a:xfrm>
              <a:off x="8337884" y="2214517"/>
              <a:ext cx="1098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</a:rPr>
                <a:t>项目管理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24ABB15-4D96-420A-9E8C-365D9FA286D0}"/>
              </a:ext>
            </a:extLst>
          </p:cNvPr>
          <p:cNvGrpSpPr/>
          <p:nvPr/>
        </p:nvGrpSpPr>
        <p:grpSpPr>
          <a:xfrm>
            <a:off x="2536280" y="4793987"/>
            <a:ext cx="1404597" cy="1033979"/>
            <a:chOff x="2975619" y="1936629"/>
            <a:chExt cx="1404597" cy="1033979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6E6E2665-2AA8-4067-926D-8AB76872EC4B}"/>
                </a:ext>
              </a:extLst>
            </p:cNvPr>
            <p:cNvSpPr/>
            <p:nvPr/>
          </p:nvSpPr>
          <p:spPr>
            <a:xfrm rot="15203051" flipH="1">
              <a:off x="3160928" y="1751320"/>
              <a:ext cx="1033979" cy="1404597"/>
            </a:xfrm>
            <a:custGeom>
              <a:avLst/>
              <a:gdLst>
                <a:gd name="connsiteX0" fmla="*/ 411897 w 1033979"/>
                <a:gd name="connsiteY0" fmla="*/ 1404597 h 1404597"/>
                <a:gd name="connsiteX1" fmla="*/ 0 w 1033979"/>
                <a:gd name="connsiteY1" fmla="*/ 24305 h 1404597"/>
                <a:gd name="connsiteX2" fmla="*/ 539500 w 1033979"/>
                <a:gd name="connsiteY2" fmla="*/ 0 h 1404597"/>
                <a:gd name="connsiteX3" fmla="*/ 839955 w 1033979"/>
                <a:gd name="connsiteY3" fmla="*/ 1006840 h 1404597"/>
                <a:gd name="connsiteX4" fmla="*/ 1033979 w 1033979"/>
                <a:gd name="connsiteY4" fmla="*/ 1198061 h 1404597"/>
                <a:gd name="connsiteX5" fmla="*/ 897018 w 1033979"/>
                <a:gd name="connsiteY5" fmla="*/ 1198061 h 1404597"/>
                <a:gd name="connsiteX6" fmla="*/ 951398 w 1033979"/>
                <a:gd name="connsiteY6" fmla="*/ 1380291 h 140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979" h="1404597">
                  <a:moveTo>
                    <a:pt x="411897" y="1404597"/>
                  </a:moveTo>
                  <a:lnTo>
                    <a:pt x="0" y="24305"/>
                  </a:lnTo>
                  <a:lnTo>
                    <a:pt x="539500" y="0"/>
                  </a:lnTo>
                  <a:lnTo>
                    <a:pt x="839955" y="1006840"/>
                  </a:lnTo>
                  <a:lnTo>
                    <a:pt x="1033979" y="1198061"/>
                  </a:lnTo>
                  <a:lnTo>
                    <a:pt x="897018" y="1198061"/>
                  </a:lnTo>
                  <a:lnTo>
                    <a:pt x="951398" y="138029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BD0D9">
                    <a:lumMod val="60000"/>
                    <a:lumOff val="40000"/>
                    <a:alpha val="84000"/>
                  </a:srgbClr>
                </a:gs>
                <a:gs pos="100000">
                  <a:srgbClr val="0BD0D9">
                    <a:lumMod val="60000"/>
                    <a:lumOff val="40000"/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rgbClr val="0BD0D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F8C2EDC8-2CF6-4144-9A69-EAC0CBD6432C}"/>
                </a:ext>
              </a:extLst>
            </p:cNvPr>
            <p:cNvSpPr/>
            <p:nvPr/>
          </p:nvSpPr>
          <p:spPr>
            <a:xfrm flipH="1">
              <a:off x="3128729" y="2214517"/>
              <a:ext cx="10983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</a:rPr>
                <a:t>运  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3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山, 户外, 自然, 天空&#10;&#10;描述已自动生成">
            <a:extLst>
              <a:ext uri="{FF2B5EF4-FFF2-40B4-BE49-F238E27FC236}">
                <a16:creationId xmlns:a16="http://schemas.microsoft.com/office/drawing/2014/main" id="{3AAA255F-309D-4036-B30E-E95E356DA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" y="3494"/>
            <a:ext cx="12191730" cy="68578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07D861-61FC-4F6B-BCF7-045574811F60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F8812C7-7B13-4589-B20E-F034489C74FE}"/>
              </a:ext>
            </a:extLst>
          </p:cNvPr>
          <p:cNvGrpSpPr/>
          <p:nvPr/>
        </p:nvGrpSpPr>
        <p:grpSpPr>
          <a:xfrm>
            <a:off x="3773006" y="625690"/>
            <a:ext cx="4645989" cy="671822"/>
            <a:chOff x="3258734" y="625690"/>
            <a:chExt cx="4645989" cy="671822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90C5315-B069-4BCC-B386-191E04FB3937}"/>
                </a:ext>
              </a:extLst>
            </p:cNvPr>
            <p:cNvSpPr txBox="1"/>
            <p:nvPr/>
          </p:nvSpPr>
          <p:spPr>
            <a:xfrm>
              <a:off x="4287277" y="657864"/>
              <a:ext cx="3617446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组织架构升级</a:t>
              </a: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7E59ABEF-8D69-46A1-9B3F-FA3A6FDCB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734" y="625690"/>
              <a:ext cx="788669" cy="671822"/>
            </a:xfrm>
            <a:custGeom>
              <a:avLst/>
              <a:gdLst>
                <a:gd name="T0" fmla="*/ 5309 w 5501"/>
                <a:gd name="T1" fmla="*/ 3030 h 4693"/>
                <a:gd name="T2" fmla="*/ 4861 w 5501"/>
                <a:gd name="T3" fmla="*/ 3030 h 4693"/>
                <a:gd name="T4" fmla="*/ 4861 w 5501"/>
                <a:gd name="T5" fmla="*/ 2327 h 4693"/>
                <a:gd name="T6" fmla="*/ 4861 w 5501"/>
                <a:gd name="T7" fmla="*/ 2324 h 4693"/>
                <a:gd name="T8" fmla="*/ 4861 w 5501"/>
                <a:gd name="T9" fmla="*/ 2320 h 4693"/>
                <a:gd name="T10" fmla="*/ 4669 w 5501"/>
                <a:gd name="T11" fmla="*/ 2128 h 4693"/>
                <a:gd name="T12" fmla="*/ 2943 w 5501"/>
                <a:gd name="T13" fmla="*/ 2128 h 4693"/>
                <a:gd name="T14" fmla="*/ 2943 w 5501"/>
                <a:gd name="T15" fmla="*/ 1663 h 4693"/>
                <a:gd name="T16" fmla="*/ 3390 w 5501"/>
                <a:gd name="T17" fmla="*/ 1663 h 4693"/>
                <a:gd name="T18" fmla="*/ 3582 w 5501"/>
                <a:gd name="T19" fmla="*/ 1471 h 4693"/>
                <a:gd name="T20" fmla="*/ 3582 w 5501"/>
                <a:gd name="T21" fmla="*/ 192 h 4693"/>
                <a:gd name="T22" fmla="*/ 3390 w 5501"/>
                <a:gd name="T23" fmla="*/ 0 h 4693"/>
                <a:gd name="T24" fmla="*/ 2111 w 5501"/>
                <a:gd name="T25" fmla="*/ 0 h 4693"/>
                <a:gd name="T26" fmla="*/ 1919 w 5501"/>
                <a:gd name="T27" fmla="*/ 192 h 4693"/>
                <a:gd name="T28" fmla="*/ 1919 w 5501"/>
                <a:gd name="T29" fmla="*/ 1471 h 4693"/>
                <a:gd name="T30" fmla="*/ 2111 w 5501"/>
                <a:gd name="T31" fmla="*/ 1663 h 4693"/>
                <a:gd name="T32" fmla="*/ 2558 w 5501"/>
                <a:gd name="T33" fmla="*/ 1663 h 4693"/>
                <a:gd name="T34" fmla="*/ 2558 w 5501"/>
                <a:gd name="T35" fmla="*/ 2128 h 4693"/>
                <a:gd name="T36" fmla="*/ 832 w 5501"/>
                <a:gd name="T37" fmla="*/ 2128 h 4693"/>
                <a:gd name="T38" fmla="*/ 640 w 5501"/>
                <a:gd name="T39" fmla="*/ 2320 h 4693"/>
                <a:gd name="T40" fmla="*/ 640 w 5501"/>
                <a:gd name="T41" fmla="*/ 3030 h 4693"/>
                <a:gd name="T42" fmla="*/ 192 w 5501"/>
                <a:gd name="T43" fmla="*/ 3030 h 4693"/>
                <a:gd name="T44" fmla="*/ 0 w 5501"/>
                <a:gd name="T45" fmla="*/ 3222 h 4693"/>
                <a:gd name="T46" fmla="*/ 0 w 5501"/>
                <a:gd name="T47" fmla="*/ 4501 h 4693"/>
                <a:gd name="T48" fmla="*/ 192 w 5501"/>
                <a:gd name="T49" fmla="*/ 4693 h 4693"/>
                <a:gd name="T50" fmla="*/ 1471 w 5501"/>
                <a:gd name="T51" fmla="*/ 4693 h 4693"/>
                <a:gd name="T52" fmla="*/ 1664 w 5501"/>
                <a:gd name="T53" fmla="*/ 4501 h 4693"/>
                <a:gd name="T54" fmla="*/ 1664 w 5501"/>
                <a:gd name="T55" fmla="*/ 3222 h 4693"/>
                <a:gd name="T56" fmla="*/ 1471 w 5501"/>
                <a:gd name="T57" fmla="*/ 3030 h 4693"/>
                <a:gd name="T58" fmla="*/ 1024 w 5501"/>
                <a:gd name="T59" fmla="*/ 3030 h 4693"/>
                <a:gd name="T60" fmla="*/ 1024 w 5501"/>
                <a:gd name="T61" fmla="*/ 2513 h 4693"/>
                <a:gd name="T62" fmla="*/ 2558 w 5501"/>
                <a:gd name="T63" fmla="*/ 2513 h 4693"/>
                <a:gd name="T64" fmla="*/ 2558 w 5501"/>
                <a:gd name="T65" fmla="*/ 3030 h 4693"/>
                <a:gd name="T66" fmla="*/ 2111 w 5501"/>
                <a:gd name="T67" fmla="*/ 3030 h 4693"/>
                <a:gd name="T68" fmla="*/ 1919 w 5501"/>
                <a:gd name="T69" fmla="*/ 3222 h 4693"/>
                <a:gd name="T70" fmla="*/ 1919 w 5501"/>
                <a:gd name="T71" fmla="*/ 4501 h 4693"/>
                <a:gd name="T72" fmla="*/ 2111 w 5501"/>
                <a:gd name="T73" fmla="*/ 4693 h 4693"/>
                <a:gd name="T74" fmla="*/ 3390 w 5501"/>
                <a:gd name="T75" fmla="*/ 4693 h 4693"/>
                <a:gd name="T76" fmla="*/ 3582 w 5501"/>
                <a:gd name="T77" fmla="*/ 4501 h 4693"/>
                <a:gd name="T78" fmla="*/ 3582 w 5501"/>
                <a:gd name="T79" fmla="*/ 3222 h 4693"/>
                <a:gd name="T80" fmla="*/ 3390 w 5501"/>
                <a:gd name="T81" fmla="*/ 3030 h 4693"/>
                <a:gd name="T82" fmla="*/ 2943 w 5501"/>
                <a:gd name="T83" fmla="*/ 3030 h 4693"/>
                <a:gd name="T84" fmla="*/ 2943 w 5501"/>
                <a:gd name="T85" fmla="*/ 2513 h 4693"/>
                <a:gd name="T86" fmla="*/ 4477 w 5501"/>
                <a:gd name="T87" fmla="*/ 2513 h 4693"/>
                <a:gd name="T88" fmla="*/ 4477 w 5501"/>
                <a:gd name="T89" fmla="*/ 3030 h 4693"/>
                <a:gd name="T90" fmla="*/ 4030 w 5501"/>
                <a:gd name="T91" fmla="*/ 3030 h 4693"/>
                <a:gd name="T92" fmla="*/ 3837 w 5501"/>
                <a:gd name="T93" fmla="*/ 3222 h 4693"/>
                <a:gd name="T94" fmla="*/ 3837 w 5501"/>
                <a:gd name="T95" fmla="*/ 4501 h 4693"/>
                <a:gd name="T96" fmla="*/ 4030 w 5501"/>
                <a:gd name="T97" fmla="*/ 4693 h 4693"/>
                <a:gd name="T98" fmla="*/ 5309 w 5501"/>
                <a:gd name="T99" fmla="*/ 4693 h 4693"/>
                <a:gd name="T100" fmla="*/ 5501 w 5501"/>
                <a:gd name="T101" fmla="*/ 4501 h 4693"/>
                <a:gd name="T102" fmla="*/ 5501 w 5501"/>
                <a:gd name="T103" fmla="*/ 3222 h 4693"/>
                <a:gd name="T104" fmla="*/ 5309 w 5501"/>
                <a:gd name="T105" fmla="*/ 3030 h 4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01" h="4693">
                  <a:moveTo>
                    <a:pt x="5309" y="3030"/>
                  </a:moveTo>
                  <a:lnTo>
                    <a:pt x="4861" y="3030"/>
                  </a:lnTo>
                  <a:lnTo>
                    <a:pt x="4861" y="2327"/>
                  </a:lnTo>
                  <a:cubicBezTo>
                    <a:pt x="4861" y="2326"/>
                    <a:pt x="4861" y="2325"/>
                    <a:pt x="4861" y="2324"/>
                  </a:cubicBezTo>
                  <a:cubicBezTo>
                    <a:pt x="4861" y="2323"/>
                    <a:pt x="4861" y="2321"/>
                    <a:pt x="4861" y="2320"/>
                  </a:cubicBezTo>
                  <a:cubicBezTo>
                    <a:pt x="4861" y="2214"/>
                    <a:pt x="4775" y="2128"/>
                    <a:pt x="4669" y="2128"/>
                  </a:cubicBezTo>
                  <a:lnTo>
                    <a:pt x="2943" y="2128"/>
                  </a:lnTo>
                  <a:lnTo>
                    <a:pt x="2943" y="1663"/>
                  </a:lnTo>
                  <a:lnTo>
                    <a:pt x="3390" y="1663"/>
                  </a:lnTo>
                  <a:cubicBezTo>
                    <a:pt x="3496" y="1663"/>
                    <a:pt x="3582" y="1577"/>
                    <a:pt x="3582" y="1471"/>
                  </a:cubicBezTo>
                  <a:lnTo>
                    <a:pt x="3582" y="192"/>
                  </a:lnTo>
                  <a:cubicBezTo>
                    <a:pt x="3582" y="86"/>
                    <a:pt x="3496" y="0"/>
                    <a:pt x="3390" y="0"/>
                  </a:cubicBezTo>
                  <a:lnTo>
                    <a:pt x="2111" y="0"/>
                  </a:lnTo>
                  <a:cubicBezTo>
                    <a:pt x="2005" y="0"/>
                    <a:pt x="1919" y="86"/>
                    <a:pt x="1919" y="192"/>
                  </a:cubicBezTo>
                  <a:lnTo>
                    <a:pt x="1919" y="1471"/>
                  </a:lnTo>
                  <a:cubicBezTo>
                    <a:pt x="1919" y="1577"/>
                    <a:pt x="2005" y="1663"/>
                    <a:pt x="2111" y="1663"/>
                  </a:cubicBezTo>
                  <a:lnTo>
                    <a:pt x="2558" y="1663"/>
                  </a:lnTo>
                  <a:lnTo>
                    <a:pt x="2558" y="2128"/>
                  </a:lnTo>
                  <a:lnTo>
                    <a:pt x="832" y="2128"/>
                  </a:lnTo>
                  <a:cubicBezTo>
                    <a:pt x="726" y="2128"/>
                    <a:pt x="640" y="2214"/>
                    <a:pt x="640" y="2320"/>
                  </a:cubicBezTo>
                  <a:lnTo>
                    <a:pt x="640" y="3030"/>
                  </a:lnTo>
                  <a:lnTo>
                    <a:pt x="192" y="3030"/>
                  </a:lnTo>
                  <a:cubicBezTo>
                    <a:pt x="86" y="3030"/>
                    <a:pt x="0" y="3116"/>
                    <a:pt x="0" y="3222"/>
                  </a:cubicBezTo>
                  <a:lnTo>
                    <a:pt x="0" y="4501"/>
                  </a:lnTo>
                  <a:cubicBezTo>
                    <a:pt x="0" y="4607"/>
                    <a:pt x="86" y="4693"/>
                    <a:pt x="192" y="4693"/>
                  </a:cubicBezTo>
                  <a:lnTo>
                    <a:pt x="1471" y="4693"/>
                  </a:lnTo>
                  <a:cubicBezTo>
                    <a:pt x="1578" y="4693"/>
                    <a:pt x="1664" y="4607"/>
                    <a:pt x="1664" y="4501"/>
                  </a:cubicBezTo>
                  <a:lnTo>
                    <a:pt x="1664" y="3222"/>
                  </a:lnTo>
                  <a:cubicBezTo>
                    <a:pt x="1664" y="3116"/>
                    <a:pt x="1578" y="3030"/>
                    <a:pt x="1471" y="3030"/>
                  </a:cubicBezTo>
                  <a:lnTo>
                    <a:pt x="1024" y="3030"/>
                  </a:lnTo>
                  <a:lnTo>
                    <a:pt x="1024" y="2513"/>
                  </a:lnTo>
                  <a:lnTo>
                    <a:pt x="2558" y="2513"/>
                  </a:lnTo>
                  <a:lnTo>
                    <a:pt x="2558" y="3030"/>
                  </a:lnTo>
                  <a:lnTo>
                    <a:pt x="2111" y="3030"/>
                  </a:lnTo>
                  <a:cubicBezTo>
                    <a:pt x="2005" y="3030"/>
                    <a:pt x="1919" y="3116"/>
                    <a:pt x="1919" y="3222"/>
                  </a:cubicBezTo>
                  <a:lnTo>
                    <a:pt x="1919" y="4501"/>
                  </a:lnTo>
                  <a:cubicBezTo>
                    <a:pt x="1919" y="4607"/>
                    <a:pt x="2005" y="4693"/>
                    <a:pt x="2111" y="4693"/>
                  </a:cubicBezTo>
                  <a:lnTo>
                    <a:pt x="3390" y="4693"/>
                  </a:lnTo>
                  <a:cubicBezTo>
                    <a:pt x="3496" y="4693"/>
                    <a:pt x="3582" y="4607"/>
                    <a:pt x="3582" y="4501"/>
                  </a:cubicBezTo>
                  <a:lnTo>
                    <a:pt x="3582" y="3222"/>
                  </a:lnTo>
                  <a:cubicBezTo>
                    <a:pt x="3582" y="3116"/>
                    <a:pt x="3496" y="3030"/>
                    <a:pt x="3390" y="3030"/>
                  </a:cubicBezTo>
                  <a:lnTo>
                    <a:pt x="2943" y="3030"/>
                  </a:lnTo>
                  <a:lnTo>
                    <a:pt x="2943" y="2513"/>
                  </a:lnTo>
                  <a:lnTo>
                    <a:pt x="4477" y="2513"/>
                  </a:lnTo>
                  <a:lnTo>
                    <a:pt x="4477" y="3030"/>
                  </a:lnTo>
                  <a:lnTo>
                    <a:pt x="4030" y="3030"/>
                  </a:lnTo>
                  <a:cubicBezTo>
                    <a:pt x="3923" y="3030"/>
                    <a:pt x="3837" y="3116"/>
                    <a:pt x="3837" y="3222"/>
                  </a:cubicBezTo>
                  <a:lnTo>
                    <a:pt x="3837" y="4501"/>
                  </a:lnTo>
                  <a:cubicBezTo>
                    <a:pt x="3837" y="4607"/>
                    <a:pt x="3923" y="4693"/>
                    <a:pt x="4030" y="4693"/>
                  </a:cubicBezTo>
                  <a:lnTo>
                    <a:pt x="5309" y="4693"/>
                  </a:lnTo>
                  <a:cubicBezTo>
                    <a:pt x="5415" y="4693"/>
                    <a:pt x="5501" y="4607"/>
                    <a:pt x="5501" y="4501"/>
                  </a:cubicBezTo>
                  <a:lnTo>
                    <a:pt x="5501" y="3222"/>
                  </a:lnTo>
                  <a:cubicBezTo>
                    <a:pt x="5501" y="3116"/>
                    <a:pt x="5415" y="3030"/>
                    <a:pt x="5309" y="3030"/>
                  </a:cubicBezTo>
                  <a:close/>
                </a:path>
              </a:pathLst>
            </a:custGeom>
            <a:solidFill>
              <a:srgbClr val="C8A884"/>
            </a:solidFill>
            <a:ln w="15875" cap="rnd" cmpd="sng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44445DE-9A7D-4A6A-BB9D-AEF87F4B8120}"/>
              </a:ext>
            </a:extLst>
          </p:cNvPr>
          <p:cNvGrpSpPr/>
          <p:nvPr/>
        </p:nvGrpSpPr>
        <p:grpSpPr>
          <a:xfrm>
            <a:off x="843594" y="1866906"/>
            <a:ext cx="4455432" cy="4455432"/>
            <a:chOff x="1015044" y="1866906"/>
            <a:chExt cx="4455432" cy="4455432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2342552D-63C4-40AB-91AC-28C3761C3226}"/>
                </a:ext>
              </a:extLst>
            </p:cNvPr>
            <p:cNvSpPr/>
            <p:nvPr/>
          </p:nvSpPr>
          <p:spPr>
            <a:xfrm>
              <a:off x="1015044" y="1866906"/>
              <a:ext cx="4455432" cy="4455432"/>
            </a:xfrm>
            <a:prstGeom prst="ellipse">
              <a:avLst/>
            </a:prstGeom>
            <a:gradFill flip="none" rotWithShape="1">
              <a:gsLst>
                <a:gs pos="28000">
                  <a:srgbClr val="1D9ED8">
                    <a:alpha val="0"/>
                  </a:srgbClr>
                </a:gs>
                <a:gs pos="100000">
                  <a:srgbClr val="0F6FC6">
                    <a:alpha val="14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gradFill>
                <a:gsLst>
                  <a:gs pos="0">
                    <a:srgbClr val="0F6FC6">
                      <a:alpha val="0"/>
                    </a:srgbClr>
                  </a:gs>
                  <a:gs pos="66000">
                    <a:srgbClr val="0F6FC6">
                      <a:alpha val="63000"/>
                    </a:srgbClr>
                  </a:gs>
                  <a:gs pos="33000">
                    <a:srgbClr val="0F6FC6">
                      <a:alpha val="63000"/>
                    </a:srgbClr>
                  </a:gs>
                  <a:gs pos="100000">
                    <a:srgbClr val="0F6FC6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0C480A8-9B1B-4D17-8288-344C7971B0FC}"/>
                </a:ext>
              </a:extLst>
            </p:cNvPr>
            <p:cNvCxnSpPr/>
            <p:nvPr/>
          </p:nvCxnSpPr>
          <p:spPr>
            <a:xfrm>
              <a:off x="1951152" y="2709389"/>
              <a:ext cx="2844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DA90E88A-AF0E-40B4-9C1E-3900A0F79DD1}"/>
                </a:ext>
              </a:extLst>
            </p:cNvPr>
            <p:cNvSpPr/>
            <p:nvPr/>
          </p:nvSpPr>
          <p:spPr>
            <a:xfrm>
              <a:off x="2494508" y="2254269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1D9ED8"/>
                  </a:solidFill>
                  <a:latin typeface="+mn-ea"/>
                </a:rPr>
                <a:t>四大业务板块</a:t>
              </a:r>
            </a:p>
          </p:txBody>
        </p:sp>
        <p:grpSp>
          <p:nvGrpSpPr>
            <p:cNvPr id="57" name="Group 3">
              <a:extLst>
                <a:ext uri="{FF2B5EF4-FFF2-40B4-BE49-F238E27FC236}">
                  <a16:creationId xmlns:a16="http://schemas.microsoft.com/office/drawing/2014/main" id="{48553377-0F33-4340-AC59-5E6D1F8B0F5A}"/>
                </a:ext>
              </a:extLst>
            </p:cNvPr>
            <p:cNvGrpSpPr/>
            <p:nvPr/>
          </p:nvGrpSpPr>
          <p:grpSpPr>
            <a:xfrm>
              <a:off x="1820339" y="2984288"/>
              <a:ext cx="1398755" cy="1398755"/>
              <a:chOff x="1499370" y="3190896"/>
              <a:chExt cx="1398755" cy="1398755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0B666936-77D1-44CA-8996-9A30D9C76FE5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98755" cy="1398755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2E4C2917-DCF4-4693-96C1-1A2711F2742D}"/>
                  </a:ext>
                </a:extLst>
              </p:cNvPr>
              <p:cNvSpPr/>
              <p:nvPr/>
            </p:nvSpPr>
            <p:spPr>
              <a:xfrm>
                <a:off x="1721796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latin typeface="+mn-ea"/>
                  </a:rPr>
                  <a:t>投资融资</a:t>
                </a:r>
                <a:endParaRPr lang="en-US" altLang="zh-CN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B829D6D1-1E73-4129-9999-42F09179C0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8699" y="3463766"/>
                <a:ext cx="469408" cy="450141"/>
              </a:xfrm>
              <a:custGeom>
                <a:avLst/>
                <a:gdLst>
                  <a:gd name="connsiteX0" fmla="*/ 425891 w 606568"/>
                  <a:gd name="connsiteY0" fmla="*/ 420849 h 581671"/>
                  <a:gd name="connsiteX1" fmla="*/ 426862 w 606568"/>
                  <a:gd name="connsiteY1" fmla="*/ 470359 h 581671"/>
                  <a:gd name="connsiteX2" fmla="*/ 438123 w 606568"/>
                  <a:gd name="connsiteY2" fmla="*/ 466387 h 581671"/>
                  <a:gd name="connsiteX3" fmla="*/ 453850 w 606568"/>
                  <a:gd name="connsiteY3" fmla="*/ 439839 h 581671"/>
                  <a:gd name="connsiteX4" fmla="*/ 449288 w 606568"/>
                  <a:gd name="connsiteY4" fmla="*/ 430925 h 581671"/>
                  <a:gd name="connsiteX5" fmla="*/ 425891 w 606568"/>
                  <a:gd name="connsiteY5" fmla="*/ 420849 h 581671"/>
                  <a:gd name="connsiteX6" fmla="*/ 392107 w 606568"/>
                  <a:gd name="connsiteY6" fmla="*/ 352154 h 581671"/>
                  <a:gd name="connsiteX7" fmla="*/ 381040 w 606568"/>
                  <a:gd name="connsiteY7" fmla="*/ 355642 h 581671"/>
                  <a:gd name="connsiteX8" fmla="*/ 375215 w 606568"/>
                  <a:gd name="connsiteY8" fmla="*/ 360389 h 581671"/>
                  <a:gd name="connsiteX9" fmla="*/ 373371 w 606568"/>
                  <a:gd name="connsiteY9" fmla="*/ 367269 h 581671"/>
                  <a:gd name="connsiteX10" fmla="*/ 387059 w 606568"/>
                  <a:gd name="connsiteY10" fmla="*/ 381124 h 581671"/>
                  <a:gd name="connsiteX11" fmla="*/ 393369 w 606568"/>
                  <a:gd name="connsiteY11" fmla="*/ 382577 h 581671"/>
                  <a:gd name="connsiteX12" fmla="*/ 392690 w 606568"/>
                  <a:gd name="connsiteY12" fmla="*/ 367559 h 581671"/>
                  <a:gd name="connsiteX13" fmla="*/ 392107 w 606568"/>
                  <a:gd name="connsiteY13" fmla="*/ 352154 h 581671"/>
                  <a:gd name="connsiteX14" fmla="*/ 404825 w 606568"/>
                  <a:gd name="connsiteY14" fmla="*/ 306325 h 581671"/>
                  <a:gd name="connsiteX15" fmla="*/ 421814 w 606568"/>
                  <a:gd name="connsiteY15" fmla="*/ 322021 h 581671"/>
                  <a:gd name="connsiteX16" fmla="*/ 421814 w 606568"/>
                  <a:gd name="connsiteY16" fmla="*/ 322215 h 581671"/>
                  <a:gd name="connsiteX17" fmla="*/ 448899 w 606568"/>
                  <a:gd name="connsiteY17" fmla="*/ 330451 h 581671"/>
                  <a:gd name="connsiteX18" fmla="*/ 455306 w 606568"/>
                  <a:gd name="connsiteY18" fmla="*/ 335780 h 581671"/>
                  <a:gd name="connsiteX19" fmla="*/ 457928 w 606568"/>
                  <a:gd name="connsiteY19" fmla="*/ 349150 h 581671"/>
                  <a:gd name="connsiteX20" fmla="*/ 438220 w 606568"/>
                  <a:gd name="connsiteY20" fmla="*/ 359614 h 581671"/>
                  <a:gd name="connsiteX21" fmla="*/ 423173 w 606568"/>
                  <a:gd name="connsiteY21" fmla="*/ 354285 h 581671"/>
                  <a:gd name="connsiteX22" fmla="*/ 424144 w 606568"/>
                  <a:gd name="connsiteY22" fmla="*/ 375407 h 581671"/>
                  <a:gd name="connsiteX23" fmla="*/ 424629 w 606568"/>
                  <a:gd name="connsiteY23" fmla="*/ 388681 h 581671"/>
                  <a:gd name="connsiteX24" fmla="*/ 469286 w 606568"/>
                  <a:gd name="connsiteY24" fmla="*/ 407187 h 581671"/>
                  <a:gd name="connsiteX25" fmla="*/ 473363 w 606568"/>
                  <a:gd name="connsiteY25" fmla="*/ 410966 h 581671"/>
                  <a:gd name="connsiteX26" fmla="*/ 484528 w 606568"/>
                  <a:gd name="connsiteY26" fmla="*/ 437126 h 581671"/>
                  <a:gd name="connsiteX27" fmla="*/ 460258 w 606568"/>
                  <a:gd name="connsiteY27" fmla="*/ 488671 h 581671"/>
                  <a:gd name="connsiteX28" fmla="*/ 427153 w 606568"/>
                  <a:gd name="connsiteY28" fmla="*/ 501558 h 581671"/>
                  <a:gd name="connsiteX29" fmla="*/ 427153 w 606568"/>
                  <a:gd name="connsiteY29" fmla="*/ 502527 h 581671"/>
                  <a:gd name="connsiteX30" fmla="*/ 412397 w 606568"/>
                  <a:gd name="connsiteY30" fmla="*/ 516963 h 581671"/>
                  <a:gd name="connsiteX31" fmla="*/ 400456 w 606568"/>
                  <a:gd name="connsiteY31" fmla="*/ 512119 h 581671"/>
                  <a:gd name="connsiteX32" fmla="*/ 396087 w 606568"/>
                  <a:gd name="connsiteY32" fmla="*/ 501073 h 581671"/>
                  <a:gd name="connsiteX33" fmla="*/ 395990 w 606568"/>
                  <a:gd name="connsiteY33" fmla="*/ 496035 h 581671"/>
                  <a:gd name="connsiteX34" fmla="*/ 350751 w 606568"/>
                  <a:gd name="connsiteY34" fmla="*/ 466484 h 581671"/>
                  <a:gd name="connsiteX35" fmla="*/ 347936 w 606568"/>
                  <a:gd name="connsiteY35" fmla="*/ 450691 h 581671"/>
                  <a:gd name="connsiteX36" fmla="*/ 362983 w 606568"/>
                  <a:gd name="connsiteY36" fmla="*/ 440711 h 581671"/>
                  <a:gd name="connsiteX37" fmla="*/ 374050 w 606568"/>
                  <a:gd name="connsiteY37" fmla="*/ 445749 h 581671"/>
                  <a:gd name="connsiteX38" fmla="*/ 395699 w 606568"/>
                  <a:gd name="connsiteY38" fmla="*/ 462317 h 581671"/>
                  <a:gd name="connsiteX39" fmla="*/ 394631 w 606568"/>
                  <a:gd name="connsiteY39" fmla="*/ 414841 h 581671"/>
                  <a:gd name="connsiteX40" fmla="*/ 371817 w 606568"/>
                  <a:gd name="connsiteY40" fmla="*/ 409028 h 581671"/>
                  <a:gd name="connsiteX41" fmla="*/ 370555 w 606568"/>
                  <a:gd name="connsiteY41" fmla="*/ 408447 h 581671"/>
                  <a:gd name="connsiteX42" fmla="*/ 364439 w 606568"/>
                  <a:gd name="connsiteY42" fmla="*/ 405346 h 581671"/>
                  <a:gd name="connsiteX43" fmla="*/ 358420 w 606568"/>
                  <a:gd name="connsiteY43" fmla="*/ 400889 h 581671"/>
                  <a:gd name="connsiteX44" fmla="*/ 344441 w 606568"/>
                  <a:gd name="connsiteY44" fmla="*/ 380058 h 581671"/>
                  <a:gd name="connsiteX45" fmla="*/ 343082 w 606568"/>
                  <a:gd name="connsiteY45" fmla="*/ 375407 h 581671"/>
                  <a:gd name="connsiteX46" fmla="*/ 347547 w 606568"/>
                  <a:gd name="connsiteY46" fmla="*/ 344209 h 581671"/>
                  <a:gd name="connsiteX47" fmla="*/ 351236 w 606568"/>
                  <a:gd name="connsiteY47" fmla="*/ 339364 h 581671"/>
                  <a:gd name="connsiteX48" fmla="*/ 359294 w 606568"/>
                  <a:gd name="connsiteY48" fmla="*/ 332291 h 581671"/>
                  <a:gd name="connsiteX49" fmla="*/ 365993 w 606568"/>
                  <a:gd name="connsiteY49" fmla="*/ 328222 h 581671"/>
                  <a:gd name="connsiteX50" fmla="*/ 372788 w 606568"/>
                  <a:gd name="connsiteY50" fmla="*/ 325219 h 581671"/>
                  <a:gd name="connsiteX51" fmla="*/ 381331 w 606568"/>
                  <a:gd name="connsiteY51" fmla="*/ 322699 h 581671"/>
                  <a:gd name="connsiteX52" fmla="*/ 390748 w 606568"/>
                  <a:gd name="connsiteY52" fmla="*/ 321052 h 581671"/>
                  <a:gd name="connsiteX53" fmla="*/ 390748 w 606568"/>
                  <a:gd name="connsiteY53" fmla="*/ 320859 h 581671"/>
                  <a:gd name="connsiteX54" fmla="*/ 394243 w 606568"/>
                  <a:gd name="connsiteY54" fmla="*/ 310491 h 581671"/>
                  <a:gd name="connsiteX55" fmla="*/ 404825 w 606568"/>
                  <a:gd name="connsiteY55" fmla="*/ 306325 h 581671"/>
                  <a:gd name="connsiteX56" fmla="*/ 406108 w 606568"/>
                  <a:gd name="connsiteY56" fmla="*/ 283044 h 581671"/>
                  <a:gd name="connsiteX57" fmla="*/ 383596 w 606568"/>
                  <a:gd name="connsiteY57" fmla="*/ 285467 h 581671"/>
                  <a:gd name="connsiteX58" fmla="*/ 378162 w 606568"/>
                  <a:gd name="connsiteY58" fmla="*/ 286823 h 581671"/>
                  <a:gd name="connsiteX59" fmla="*/ 372922 w 606568"/>
                  <a:gd name="connsiteY59" fmla="*/ 288276 h 581671"/>
                  <a:gd name="connsiteX60" fmla="*/ 366227 w 606568"/>
                  <a:gd name="connsiteY60" fmla="*/ 290602 h 581671"/>
                  <a:gd name="connsiteX61" fmla="*/ 359434 w 606568"/>
                  <a:gd name="connsiteY61" fmla="*/ 293121 h 581671"/>
                  <a:gd name="connsiteX62" fmla="*/ 314215 w 606568"/>
                  <a:gd name="connsiteY62" fmla="*/ 326356 h 581671"/>
                  <a:gd name="connsiteX63" fmla="*/ 293838 w 606568"/>
                  <a:gd name="connsiteY63" fmla="*/ 356781 h 581671"/>
                  <a:gd name="connsiteX64" fmla="*/ 289859 w 606568"/>
                  <a:gd name="connsiteY64" fmla="*/ 365792 h 581671"/>
                  <a:gd name="connsiteX65" fmla="*/ 286754 w 606568"/>
                  <a:gd name="connsiteY65" fmla="*/ 374221 h 581671"/>
                  <a:gd name="connsiteX66" fmla="*/ 281514 w 606568"/>
                  <a:gd name="connsiteY66" fmla="*/ 396023 h 581671"/>
                  <a:gd name="connsiteX67" fmla="*/ 280738 w 606568"/>
                  <a:gd name="connsiteY67" fmla="*/ 403774 h 581671"/>
                  <a:gd name="connsiteX68" fmla="*/ 280253 w 606568"/>
                  <a:gd name="connsiteY68" fmla="*/ 411429 h 581671"/>
                  <a:gd name="connsiteX69" fmla="*/ 281417 w 606568"/>
                  <a:gd name="connsiteY69" fmla="*/ 433327 h 581671"/>
                  <a:gd name="connsiteX70" fmla="*/ 285978 w 606568"/>
                  <a:gd name="connsiteY70" fmla="*/ 453481 h 581671"/>
                  <a:gd name="connsiteX71" fmla="*/ 288016 w 606568"/>
                  <a:gd name="connsiteY71" fmla="*/ 459876 h 581671"/>
                  <a:gd name="connsiteX72" fmla="*/ 290345 w 606568"/>
                  <a:gd name="connsiteY72" fmla="*/ 466174 h 581671"/>
                  <a:gd name="connsiteX73" fmla="*/ 407564 w 606568"/>
                  <a:gd name="connsiteY73" fmla="*/ 548049 h 581671"/>
                  <a:gd name="connsiteX74" fmla="*/ 424642 w 606568"/>
                  <a:gd name="connsiteY74" fmla="*/ 546789 h 581671"/>
                  <a:gd name="connsiteX75" fmla="*/ 510518 w 606568"/>
                  <a:gd name="connsiteY75" fmla="*/ 494660 h 581671"/>
                  <a:gd name="connsiteX76" fmla="*/ 530119 w 606568"/>
                  <a:gd name="connsiteY76" fmla="*/ 399995 h 581671"/>
                  <a:gd name="connsiteX77" fmla="*/ 530022 w 606568"/>
                  <a:gd name="connsiteY77" fmla="*/ 398639 h 581671"/>
                  <a:gd name="connsiteX78" fmla="*/ 520707 w 606568"/>
                  <a:gd name="connsiteY78" fmla="*/ 368602 h 581671"/>
                  <a:gd name="connsiteX79" fmla="*/ 499747 w 606568"/>
                  <a:gd name="connsiteY79" fmla="*/ 332654 h 581671"/>
                  <a:gd name="connsiteX80" fmla="*/ 468308 w 606568"/>
                  <a:gd name="connsiteY80" fmla="*/ 302811 h 581671"/>
                  <a:gd name="connsiteX81" fmla="*/ 406108 w 606568"/>
                  <a:gd name="connsiteY81" fmla="*/ 283044 h 581671"/>
                  <a:gd name="connsiteX82" fmla="*/ 406108 w 606568"/>
                  <a:gd name="connsiteY82" fmla="*/ 249519 h 581671"/>
                  <a:gd name="connsiteX83" fmla="*/ 465397 w 606568"/>
                  <a:gd name="connsiteY83" fmla="*/ 263181 h 581671"/>
                  <a:gd name="connsiteX84" fmla="*/ 512168 w 606568"/>
                  <a:gd name="connsiteY84" fmla="*/ 296222 h 581671"/>
                  <a:gd name="connsiteX85" fmla="*/ 534971 w 606568"/>
                  <a:gd name="connsiteY85" fmla="*/ 323740 h 581671"/>
                  <a:gd name="connsiteX86" fmla="*/ 551758 w 606568"/>
                  <a:gd name="connsiteY86" fmla="*/ 355424 h 581671"/>
                  <a:gd name="connsiteX87" fmla="*/ 557483 w 606568"/>
                  <a:gd name="connsiteY87" fmla="*/ 371121 h 581671"/>
                  <a:gd name="connsiteX88" fmla="*/ 561559 w 606568"/>
                  <a:gd name="connsiteY88" fmla="*/ 385946 h 581671"/>
                  <a:gd name="connsiteX89" fmla="*/ 563014 w 606568"/>
                  <a:gd name="connsiteY89" fmla="*/ 392341 h 581671"/>
                  <a:gd name="connsiteX90" fmla="*/ 537591 w 606568"/>
                  <a:gd name="connsiteY90" fmla="*/ 514524 h 581671"/>
                  <a:gd name="connsiteX91" fmla="*/ 429397 w 606568"/>
                  <a:gd name="connsiteY91" fmla="*/ 580121 h 581671"/>
                  <a:gd name="connsiteX92" fmla="*/ 407564 w 606568"/>
                  <a:gd name="connsiteY92" fmla="*/ 581671 h 581671"/>
                  <a:gd name="connsiteX93" fmla="*/ 258808 w 606568"/>
                  <a:gd name="connsiteY93" fmla="*/ 477607 h 581671"/>
                  <a:gd name="connsiteX94" fmla="*/ 256382 w 606568"/>
                  <a:gd name="connsiteY94" fmla="*/ 471309 h 581671"/>
                  <a:gd name="connsiteX95" fmla="*/ 254248 w 606568"/>
                  <a:gd name="connsiteY95" fmla="*/ 464914 h 581671"/>
                  <a:gd name="connsiteX96" fmla="*/ 248134 w 606568"/>
                  <a:gd name="connsiteY96" fmla="*/ 438171 h 581671"/>
                  <a:gd name="connsiteX97" fmla="*/ 246679 w 606568"/>
                  <a:gd name="connsiteY97" fmla="*/ 423734 h 581671"/>
                  <a:gd name="connsiteX98" fmla="*/ 246485 w 606568"/>
                  <a:gd name="connsiteY98" fmla="*/ 416855 h 581671"/>
                  <a:gd name="connsiteX99" fmla="*/ 246582 w 606568"/>
                  <a:gd name="connsiteY99" fmla="*/ 409781 h 581671"/>
                  <a:gd name="connsiteX100" fmla="*/ 249299 w 606568"/>
                  <a:gd name="connsiteY100" fmla="*/ 385558 h 581671"/>
                  <a:gd name="connsiteX101" fmla="*/ 249299 w 606568"/>
                  <a:gd name="connsiteY101" fmla="*/ 385461 h 581671"/>
                  <a:gd name="connsiteX102" fmla="*/ 250754 w 606568"/>
                  <a:gd name="connsiteY102" fmla="*/ 378194 h 581671"/>
                  <a:gd name="connsiteX103" fmla="*/ 252695 w 606568"/>
                  <a:gd name="connsiteY103" fmla="*/ 370830 h 581671"/>
                  <a:gd name="connsiteX104" fmla="*/ 277633 w 606568"/>
                  <a:gd name="connsiteY104" fmla="*/ 318604 h 581671"/>
                  <a:gd name="connsiteX105" fmla="*/ 286269 w 606568"/>
                  <a:gd name="connsiteY105" fmla="*/ 307365 h 581671"/>
                  <a:gd name="connsiteX106" fmla="*/ 301989 w 606568"/>
                  <a:gd name="connsiteY106" fmla="*/ 291086 h 581671"/>
                  <a:gd name="connsiteX107" fmla="*/ 305482 w 606568"/>
                  <a:gd name="connsiteY107" fmla="*/ 287986 h 581671"/>
                  <a:gd name="connsiteX108" fmla="*/ 312275 w 606568"/>
                  <a:gd name="connsiteY108" fmla="*/ 282463 h 581671"/>
                  <a:gd name="connsiteX109" fmla="*/ 314118 w 606568"/>
                  <a:gd name="connsiteY109" fmla="*/ 281009 h 581671"/>
                  <a:gd name="connsiteX110" fmla="*/ 318970 w 606568"/>
                  <a:gd name="connsiteY110" fmla="*/ 277521 h 581671"/>
                  <a:gd name="connsiteX111" fmla="*/ 346917 w 606568"/>
                  <a:gd name="connsiteY111" fmla="*/ 262018 h 581671"/>
                  <a:gd name="connsiteX112" fmla="*/ 359628 w 606568"/>
                  <a:gd name="connsiteY112" fmla="*/ 257174 h 581671"/>
                  <a:gd name="connsiteX113" fmla="*/ 366421 w 606568"/>
                  <a:gd name="connsiteY113" fmla="*/ 255139 h 581671"/>
                  <a:gd name="connsiteX114" fmla="*/ 373116 w 606568"/>
                  <a:gd name="connsiteY114" fmla="*/ 253395 h 581671"/>
                  <a:gd name="connsiteX115" fmla="*/ 376707 w 606568"/>
                  <a:gd name="connsiteY115" fmla="*/ 252523 h 581671"/>
                  <a:gd name="connsiteX116" fmla="*/ 384178 w 606568"/>
                  <a:gd name="connsiteY116" fmla="*/ 251263 h 581671"/>
                  <a:gd name="connsiteX117" fmla="*/ 406108 w 606568"/>
                  <a:gd name="connsiteY117" fmla="*/ 249519 h 581671"/>
                  <a:gd name="connsiteX118" fmla="*/ 43372 w 606568"/>
                  <a:gd name="connsiteY118" fmla="*/ 175759 h 581671"/>
                  <a:gd name="connsiteX119" fmla="*/ 43760 w 606568"/>
                  <a:gd name="connsiteY119" fmla="*/ 214418 h 581671"/>
                  <a:gd name="connsiteX120" fmla="*/ 202404 w 606568"/>
                  <a:gd name="connsiteY120" fmla="*/ 246489 h 581671"/>
                  <a:gd name="connsiteX121" fmla="*/ 313794 w 606568"/>
                  <a:gd name="connsiteY121" fmla="*/ 223235 h 581671"/>
                  <a:gd name="connsiteX122" fmla="*/ 319519 w 606568"/>
                  <a:gd name="connsiteY122" fmla="*/ 220716 h 581671"/>
                  <a:gd name="connsiteX123" fmla="*/ 319907 w 606568"/>
                  <a:gd name="connsiteY123" fmla="*/ 181185 h 581671"/>
                  <a:gd name="connsiteX124" fmla="*/ 313212 w 606568"/>
                  <a:gd name="connsiteY124" fmla="*/ 184092 h 581671"/>
                  <a:gd name="connsiteX125" fmla="*/ 186103 w 606568"/>
                  <a:gd name="connsiteY125" fmla="*/ 211124 h 581671"/>
                  <a:gd name="connsiteX126" fmla="*/ 43372 w 606568"/>
                  <a:gd name="connsiteY126" fmla="*/ 175759 h 581671"/>
                  <a:gd name="connsiteX127" fmla="*/ 321654 w 606568"/>
                  <a:gd name="connsiteY127" fmla="*/ 100088 h 581671"/>
                  <a:gd name="connsiteX128" fmla="*/ 311465 w 606568"/>
                  <a:gd name="connsiteY128" fmla="*/ 105901 h 581671"/>
                  <a:gd name="connsiteX129" fmla="*/ 182804 w 606568"/>
                  <a:gd name="connsiteY129" fmla="*/ 137875 h 581671"/>
                  <a:gd name="connsiteX130" fmla="*/ 41723 w 606568"/>
                  <a:gd name="connsiteY130" fmla="*/ 102026 h 581671"/>
                  <a:gd name="connsiteX131" fmla="*/ 42208 w 606568"/>
                  <a:gd name="connsiteY131" fmla="*/ 127508 h 581671"/>
                  <a:gd name="connsiteX132" fmla="*/ 44828 w 606568"/>
                  <a:gd name="connsiteY132" fmla="*/ 128864 h 581671"/>
                  <a:gd name="connsiteX133" fmla="*/ 186200 w 606568"/>
                  <a:gd name="connsiteY133" fmla="*/ 169752 h 581671"/>
                  <a:gd name="connsiteX134" fmla="*/ 312339 w 606568"/>
                  <a:gd name="connsiteY134" fmla="*/ 138553 h 581671"/>
                  <a:gd name="connsiteX135" fmla="*/ 320877 w 606568"/>
                  <a:gd name="connsiteY135" fmla="*/ 134096 h 581671"/>
                  <a:gd name="connsiteX136" fmla="*/ 321654 w 606568"/>
                  <a:gd name="connsiteY136" fmla="*/ 100088 h 581671"/>
                  <a:gd name="connsiteX137" fmla="*/ 170869 w 606568"/>
                  <a:gd name="connsiteY137" fmla="*/ 41275 h 581671"/>
                  <a:gd name="connsiteX138" fmla="*/ 58800 w 606568"/>
                  <a:gd name="connsiteY138" fmla="*/ 63948 h 581671"/>
                  <a:gd name="connsiteX139" fmla="*/ 186685 w 606568"/>
                  <a:gd name="connsiteY139" fmla="*/ 96890 h 581671"/>
                  <a:gd name="connsiteX140" fmla="*/ 296814 w 606568"/>
                  <a:gd name="connsiteY140" fmla="*/ 67823 h 581671"/>
                  <a:gd name="connsiteX141" fmla="*/ 170869 w 606568"/>
                  <a:gd name="connsiteY141" fmla="*/ 41275 h 581671"/>
                  <a:gd name="connsiteX142" fmla="*/ 448008 w 606568"/>
                  <a:gd name="connsiteY142" fmla="*/ 35047 h 581671"/>
                  <a:gd name="connsiteX143" fmla="*/ 509638 w 606568"/>
                  <a:gd name="connsiteY143" fmla="*/ 41805 h 581671"/>
                  <a:gd name="connsiteX144" fmla="*/ 570201 w 606568"/>
                  <a:gd name="connsiteY144" fmla="*/ 59924 h 581671"/>
                  <a:gd name="connsiteX145" fmla="*/ 605627 w 606568"/>
                  <a:gd name="connsiteY145" fmla="*/ 86859 h 581671"/>
                  <a:gd name="connsiteX146" fmla="*/ 603880 w 606568"/>
                  <a:gd name="connsiteY146" fmla="*/ 143248 h 581671"/>
                  <a:gd name="connsiteX147" fmla="*/ 602230 w 606568"/>
                  <a:gd name="connsiteY147" fmla="*/ 349137 h 581671"/>
                  <a:gd name="connsiteX148" fmla="*/ 601453 w 606568"/>
                  <a:gd name="connsiteY148" fmla="*/ 354272 h 581671"/>
                  <a:gd name="connsiteX149" fmla="*/ 595727 w 606568"/>
                  <a:gd name="connsiteY149" fmla="*/ 364058 h 581671"/>
                  <a:gd name="connsiteX150" fmla="*/ 576122 w 606568"/>
                  <a:gd name="connsiteY150" fmla="*/ 377525 h 581671"/>
                  <a:gd name="connsiteX151" fmla="*/ 567193 w 606568"/>
                  <a:gd name="connsiteY151" fmla="*/ 346133 h 581671"/>
                  <a:gd name="connsiteX152" fmla="*/ 569231 w 606568"/>
                  <a:gd name="connsiteY152" fmla="*/ 343033 h 581671"/>
                  <a:gd name="connsiteX153" fmla="*/ 569425 w 606568"/>
                  <a:gd name="connsiteY153" fmla="*/ 308734 h 581671"/>
                  <a:gd name="connsiteX154" fmla="*/ 552828 w 606568"/>
                  <a:gd name="connsiteY154" fmla="*/ 316873 h 581671"/>
                  <a:gd name="connsiteX155" fmla="*/ 532641 w 606568"/>
                  <a:gd name="connsiteY155" fmla="*/ 289453 h 581671"/>
                  <a:gd name="connsiteX156" fmla="*/ 569522 w 606568"/>
                  <a:gd name="connsiteY156" fmla="*/ 270269 h 581671"/>
                  <a:gd name="connsiteX157" fmla="*/ 569619 w 606568"/>
                  <a:gd name="connsiteY157" fmla="*/ 246144 h 581671"/>
                  <a:gd name="connsiteX158" fmla="*/ 502165 w 606568"/>
                  <a:gd name="connsiteY158" fmla="*/ 262034 h 581671"/>
                  <a:gd name="connsiteX159" fmla="*/ 403265 w 606568"/>
                  <a:gd name="connsiteY159" fmla="*/ 229866 h 581671"/>
                  <a:gd name="connsiteX160" fmla="*/ 379390 w 606568"/>
                  <a:gd name="connsiteY160" fmla="*/ 231610 h 581671"/>
                  <a:gd name="connsiteX161" fmla="*/ 373275 w 606568"/>
                  <a:gd name="connsiteY161" fmla="*/ 232676 h 581671"/>
                  <a:gd name="connsiteX162" fmla="*/ 373469 w 606568"/>
                  <a:gd name="connsiteY162" fmla="*/ 214267 h 581671"/>
                  <a:gd name="connsiteX163" fmla="*/ 570007 w 606568"/>
                  <a:gd name="connsiteY163" fmla="*/ 210295 h 581671"/>
                  <a:gd name="connsiteX164" fmla="*/ 570395 w 606568"/>
                  <a:gd name="connsiteY164" fmla="*/ 178903 h 581671"/>
                  <a:gd name="connsiteX165" fmla="*/ 373857 w 606568"/>
                  <a:gd name="connsiteY165" fmla="*/ 186945 h 581671"/>
                  <a:gd name="connsiteX166" fmla="*/ 374440 w 606568"/>
                  <a:gd name="connsiteY166" fmla="*/ 151677 h 581671"/>
                  <a:gd name="connsiteX167" fmla="*/ 571172 w 606568"/>
                  <a:gd name="connsiteY167" fmla="*/ 141601 h 581671"/>
                  <a:gd name="connsiteX168" fmla="*/ 571754 w 606568"/>
                  <a:gd name="connsiteY168" fmla="*/ 114472 h 581671"/>
                  <a:gd name="connsiteX169" fmla="*/ 375119 w 606568"/>
                  <a:gd name="connsiteY169" fmla="*/ 129587 h 581671"/>
                  <a:gd name="connsiteX170" fmla="*/ 376284 w 606568"/>
                  <a:gd name="connsiteY170" fmla="*/ 113503 h 581671"/>
                  <a:gd name="connsiteX171" fmla="*/ 377545 w 606568"/>
                  <a:gd name="connsiteY171" fmla="*/ 94804 h 581671"/>
                  <a:gd name="connsiteX172" fmla="*/ 551664 w 606568"/>
                  <a:gd name="connsiteY172" fmla="*/ 88893 h 581671"/>
                  <a:gd name="connsiteX173" fmla="*/ 377837 w 606568"/>
                  <a:gd name="connsiteY173" fmla="*/ 78817 h 581671"/>
                  <a:gd name="connsiteX174" fmla="*/ 376672 w 606568"/>
                  <a:gd name="connsiteY174" fmla="*/ 63315 h 581671"/>
                  <a:gd name="connsiteX175" fmla="*/ 368422 w 606568"/>
                  <a:gd name="connsiteY175" fmla="*/ 47037 h 581671"/>
                  <a:gd name="connsiteX176" fmla="*/ 386378 w 606568"/>
                  <a:gd name="connsiteY176" fmla="*/ 42096 h 581671"/>
                  <a:gd name="connsiteX177" fmla="*/ 448008 w 606568"/>
                  <a:gd name="connsiteY177" fmla="*/ 35047 h 581671"/>
                  <a:gd name="connsiteX178" fmla="*/ 170287 w 606568"/>
                  <a:gd name="connsiteY178" fmla="*/ 0 h 581671"/>
                  <a:gd name="connsiteX179" fmla="*/ 245000 w 606568"/>
                  <a:gd name="connsiteY179" fmla="*/ 8623 h 581671"/>
                  <a:gd name="connsiteX180" fmla="*/ 319713 w 606568"/>
                  <a:gd name="connsiteY180" fmla="*/ 31392 h 581671"/>
                  <a:gd name="connsiteX181" fmla="*/ 354547 w 606568"/>
                  <a:gd name="connsiteY181" fmla="*/ 51836 h 581671"/>
                  <a:gd name="connsiteX182" fmla="*/ 363377 w 606568"/>
                  <a:gd name="connsiteY182" fmla="*/ 65304 h 581671"/>
                  <a:gd name="connsiteX183" fmla="*/ 364541 w 606568"/>
                  <a:gd name="connsiteY183" fmla="*/ 83423 h 581671"/>
                  <a:gd name="connsiteX184" fmla="*/ 364347 w 606568"/>
                  <a:gd name="connsiteY184" fmla="*/ 88655 h 581671"/>
                  <a:gd name="connsiteX185" fmla="*/ 361921 w 606568"/>
                  <a:gd name="connsiteY185" fmla="*/ 124213 h 581671"/>
                  <a:gd name="connsiteX186" fmla="*/ 361242 w 606568"/>
                  <a:gd name="connsiteY186" fmla="*/ 136228 h 581671"/>
                  <a:gd name="connsiteX187" fmla="*/ 361145 w 606568"/>
                  <a:gd name="connsiteY187" fmla="*/ 145239 h 581671"/>
                  <a:gd name="connsiteX188" fmla="*/ 360466 w 606568"/>
                  <a:gd name="connsiteY188" fmla="*/ 181476 h 581671"/>
                  <a:gd name="connsiteX189" fmla="*/ 360078 w 606568"/>
                  <a:gd name="connsiteY189" fmla="*/ 209961 h 581671"/>
                  <a:gd name="connsiteX190" fmla="*/ 359787 w 606568"/>
                  <a:gd name="connsiteY190" fmla="*/ 235637 h 581671"/>
                  <a:gd name="connsiteX191" fmla="*/ 313988 w 606568"/>
                  <a:gd name="connsiteY191" fmla="*/ 255597 h 581671"/>
                  <a:gd name="connsiteX192" fmla="*/ 287111 w 606568"/>
                  <a:gd name="connsiteY192" fmla="*/ 276428 h 581671"/>
                  <a:gd name="connsiteX193" fmla="*/ 201725 w 606568"/>
                  <a:gd name="connsiteY193" fmla="*/ 287571 h 581671"/>
                  <a:gd name="connsiteX194" fmla="*/ 44246 w 606568"/>
                  <a:gd name="connsiteY194" fmla="*/ 258407 h 581671"/>
                  <a:gd name="connsiteX195" fmla="*/ 44440 w 606568"/>
                  <a:gd name="connsiteY195" fmla="*/ 299101 h 581671"/>
                  <a:gd name="connsiteX196" fmla="*/ 48903 w 606568"/>
                  <a:gd name="connsiteY196" fmla="*/ 300942 h 581671"/>
                  <a:gd name="connsiteX197" fmla="*/ 184551 w 606568"/>
                  <a:gd name="connsiteY197" fmla="*/ 337566 h 581671"/>
                  <a:gd name="connsiteX198" fmla="*/ 249172 w 606568"/>
                  <a:gd name="connsiteY198" fmla="*/ 328652 h 581671"/>
                  <a:gd name="connsiteX199" fmla="*/ 234036 w 606568"/>
                  <a:gd name="connsiteY199" fmla="*/ 374675 h 581671"/>
                  <a:gd name="connsiteX200" fmla="*/ 185618 w 606568"/>
                  <a:gd name="connsiteY200" fmla="*/ 378842 h 581671"/>
                  <a:gd name="connsiteX201" fmla="*/ 44537 w 606568"/>
                  <a:gd name="connsiteY201" fmla="*/ 345027 h 581671"/>
                  <a:gd name="connsiteX202" fmla="*/ 44731 w 606568"/>
                  <a:gd name="connsiteY202" fmla="*/ 387852 h 581671"/>
                  <a:gd name="connsiteX203" fmla="*/ 85580 w 606568"/>
                  <a:gd name="connsiteY203" fmla="*/ 412560 h 581671"/>
                  <a:gd name="connsiteX204" fmla="*/ 128176 w 606568"/>
                  <a:gd name="connsiteY204" fmla="*/ 426609 h 581671"/>
                  <a:gd name="connsiteX205" fmla="*/ 180669 w 606568"/>
                  <a:gd name="connsiteY205" fmla="*/ 432035 h 581671"/>
                  <a:gd name="connsiteX206" fmla="*/ 190469 w 606568"/>
                  <a:gd name="connsiteY206" fmla="*/ 431841 h 581671"/>
                  <a:gd name="connsiteX207" fmla="*/ 230446 w 606568"/>
                  <a:gd name="connsiteY207" fmla="*/ 427481 h 581671"/>
                  <a:gd name="connsiteX208" fmla="*/ 231610 w 606568"/>
                  <a:gd name="connsiteY208" fmla="*/ 427287 h 581671"/>
                  <a:gd name="connsiteX209" fmla="*/ 232677 w 606568"/>
                  <a:gd name="connsiteY209" fmla="*/ 436298 h 581671"/>
                  <a:gd name="connsiteX210" fmla="*/ 240149 w 606568"/>
                  <a:gd name="connsiteY210" fmla="*/ 468272 h 581671"/>
                  <a:gd name="connsiteX211" fmla="*/ 186394 w 606568"/>
                  <a:gd name="connsiteY211" fmla="*/ 473988 h 581671"/>
                  <a:gd name="connsiteX212" fmla="*/ 12032 w 606568"/>
                  <a:gd name="connsiteY212" fmla="*/ 414400 h 581671"/>
                  <a:gd name="connsiteX213" fmla="*/ 5046 w 606568"/>
                  <a:gd name="connsiteY213" fmla="*/ 401998 h 581671"/>
                  <a:gd name="connsiteX214" fmla="*/ 4075 w 606568"/>
                  <a:gd name="connsiteY214" fmla="*/ 395507 h 581671"/>
                  <a:gd name="connsiteX215" fmla="*/ 0 w 606568"/>
                  <a:gd name="connsiteY215" fmla="*/ 65885 h 581671"/>
                  <a:gd name="connsiteX216" fmla="*/ 388 w 606568"/>
                  <a:gd name="connsiteY216" fmla="*/ 61332 h 581671"/>
                  <a:gd name="connsiteX217" fmla="*/ 10091 w 606568"/>
                  <a:gd name="connsiteY217" fmla="*/ 41760 h 581671"/>
                  <a:gd name="connsiteX218" fmla="*/ 93052 w 606568"/>
                  <a:gd name="connsiteY218" fmla="*/ 8914 h 581671"/>
                  <a:gd name="connsiteX219" fmla="*/ 170287 w 606568"/>
                  <a:gd name="connsiteY219" fmla="*/ 0 h 58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606568" h="581671">
                    <a:moveTo>
                      <a:pt x="425891" y="420849"/>
                    </a:moveTo>
                    <a:cubicBezTo>
                      <a:pt x="426377" y="436835"/>
                      <a:pt x="426668" y="453113"/>
                      <a:pt x="426862" y="470359"/>
                    </a:cubicBezTo>
                    <a:cubicBezTo>
                      <a:pt x="431133" y="469875"/>
                      <a:pt x="434920" y="468518"/>
                      <a:pt x="438123" y="466387"/>
                    </a:cubicBezTo>
                    <a:cubicBezTo>
                      <a:pt x="444531" y="462027"/>
                      <a:pt x="453850" y="449528"/>
                      <a:pt x="453850" y="439839"/>
                    </a:cubicBezTo>
                    <a:cubicBezTo>
                      <a:pt x="453850" y="435963"/>
                      <a:pt x="452394" y="433057"/>
                      <a:pt x="449288" y="430925"/>
                    </a:cubicBezTo>
                    <a:cubicBezTo>
                      <a:pt x="442880" y="426565"/>
                      <a:pt x="435502" y="423368"/>
                      <a:pt x="425891" y="420849"/>
                    </a:cubicBezTo>
                    <a:close/>
                    <a:moveTo>
                      <a:pt x="392107" y="352154"/>
                    </a:moveTo>
                    <a:cubicBezTo>
                      <a:pt x="387933" y="352832"/>
                      <a:pt x="384244" y="353995"/>
                      <a:pt x="381040" y="355642"/>
                    </a:cubicBezTo>
                    <a:cubicBezTo>
                      <a:pt x="378419" y="356998"/>
                      <a:pt x="376477" y="358549"/>
                      <a:pt x="375215" y="360389"/>
                    </a:cubicBezTo>
                    <a:cubicBezTo>
                      <a:pt x="373759" y="362424"/>
                      <a:pt x="373079" y="364749"/>
                      <a:pt x="373371" y="367269"/>
                    </a:cubicBezTo>
                    <a:cubicBezTo>
                      <a:pt x="374050" y="373470"/>
                      <a:pt x="379875" y="379283"/>
                      <a:pt x="387059" y="381124"/>
                    </a:cubicBezTo>
                    <a:cubicBezTo>
                      <a:pt x="389195" y="381608"/>
                      <a:pt x="391233" y="382093"/>
                      <a:pt x="393369" y="382577"/>
                    </a:cubicBezTo>
                    <a:cubicBezTo>
                      <a:pt x="393175" y="377539"/>
                      <a:pt x="392981" y="372598"/>
                      <a:pt x="392690" y="367559"/>
                    </a:cubicBezTo>
                    <a:cubicBezTo>
                      <a:pt x="392495" y="362424"/>
                      <a:pt x="392301" y="357289"/>
                      <a:pt x="392107" y="352154"/>
                    </a:cubicBezTo>
                    <a:close/>
                    <a:moveTo>
                      <a:pt x="404825" y="306325"/>
                    </a:moveTo>
                    <a:cubicBezTo>
                      <a:pt x="412688" y="306325"/>
                      <a:pt x="421328" y="311848"/>
                      <a:pt x="421814" y="322021"/>
                    </a:cubicBezTo>
                    <a:lnTo>
                      <a:pt x="421814" y="322215"/>
                    </a:lnTo>
                    <a:cubicBezTo>
                      <a:pt x="431522" y="323862"/>
                      <a:pt x="440744" y="326769"/>
                      <a:pt x="448899" y="330451"/>
                    </a:cubicBezTo>
                    <a:cubicBezTo>
                      <a:pt x="451715" y="331807"/>
                      <a:pt x="453850" y="333648"/>
                      <a:pt x="455306" y="335780"/>
                    </a:cubicBezTo>
                    <a:cubicBezTo>
                      <a:pt x="458219" y="339752"/>
                      <a:pt x="458898" y="344790"/>
                      <a:pt x="457928" y="349150"/>
                    </a:cubicBezTo>
                    <a:cubicBezTo>
                      <a:pt x="455889" y="358645"/>
                      <a:pt x="446958" y="363684"/>
                      <a:pt x="438220" y="359614"/>
                    </a:cubicBezTo>
                    <a:cubicBezTo>
                      <a:pt x="433658" y="357483"/>
                      <a:pt x="428512" y="355739"/>
                      <a:pt x="423173" y="354285"/>
                    </a:cubicBezTo>
                    <a:cubicBezTo>
                      <a:pt x="423561" y="361358"/>
                      <a:pt x="423852" y="368431"/>
                      <a:pt x="424144" y="375407"/>
                    </a:cubicBezTo>
                    <a:cubicBezTo>
                      <a:pt x="424241" y="379864"/>
                      <a:pt x="424435" y="384224"/>
                      <a:pt x="424629" y="388681"/>
                    </a:cubicBezTo>
                    <a:cubicBezTo>
                      <a:pt x="440065" y="391975"/>
                      <a:pt x="455986" y="396626"/>
                      <a:pt x="469286" y="407187"/>
                    </a:cubicBezTo>
                    <a:cubicBezTo>
                      <a:pt x="470742" y="408447"/>
                      <a:pt x="472101" y="409706"/>
                      <a:pt x="473363" y="410966"/>
                    </a:cubicBezTo>
                    <a:cubicBezTo>
                      <a:pt x="480353" y="418136"/>
                      <a:pt x="484236" y="427050"/>
                      <a:pt x="484528" y="437126"/>
                    </a:cubicBezTo>
                    <a:cubicBezTo>
                      <a:pt x="485207" y="454275"/>
                      <a:pt x="475596" y="474525"/>
                      <a:pt x="460258" y="488671"/>
                    </a:cubicBezTo>
                    <a:cubicBezTo>
                      <a:pt x="451423" y="496810"/>
                      <a:pt x="440259" y="501170"/>
                      <a:pt x="427153" y="501558"/>
                    </a:cubicBezTo>
                    <a:lnTo>
                      <a:pt x="427153" y="502527"/>
                    </a:lnTo>
                    <a:cubicBezTo>
                      <a:pt x="427056" y="512506"/>
                      <a:pt x="419484" y="516963"/>
                      <a:pt x="412397" y="516963"/>
                    </a:cubicBezTo>
                    <a:cubicBezTo>
                      <a:pt x="407834" y="516963"/>
                      <a:pt x="403466" y="515219"/>
                      <a:pt x="400456" y="512119"/>
                    </a:cubicBezTo>
                    <a:cubicBezTo>
                      <a:pt x="397544" y="509212"/>
                      <a:pt x="395990" y="505433"/>
                      <a:pt x="396087" y="501073"/>
                    </a:cubicBezTo>
                    <a:lnTo>
                      <a:pt x="395990" y="496035"/>
                    </a:lnTo>
                    <a:cubicBezTo>
                      <a:pt x="378904" y="489737"/>
                      <a:pt x="362206" y="478789"/>
                      <a:pt x="350751" y="466484"/>
                    </a:cubicBezTo>
                    <a:cubicBezTo>
                      <a:pt x="346576" y="461833"/>
                      <a:pt x="345509" y="456116"/>
                      <a:pt x="347936" y="450691"/>
                    </a:cubicBezTo>
                    <a:cubicBezTo>
                      <a:pt x="350460" y="444780"/>
                      <a:pt x="356673" y="440711"/>
                      <a:pt x="362983" y="440711"/>
                    </a:cubicBezTo>
                    <a:cubicBezTo>
                      <a:pt x="367158" y="440711"/>
                      <a:pt x="370944" y="442455"/>
                      <a:pt x="374050" y="445749"/>
                    </a:cubicBezTo>
                    <a:cubicBezTo>
                      <a:pt x="379487" y="451756"/>
                      <a:pt x="387544" y="457860"/>
                      <a:pt x="395699" y="462317"/>
                    </a:cubicBezTo>
                    <a:cubicBezTo>
                      <a:pt x="395505" y="445459"/>
                      <a:pt x="395117" y="429859"/>
                      <a:pt x="394631" y="414841"/>
                    </a:cubicBezTo>
                    <a:cubicBezTo>
                      <a:pt x="387156" y="413485"/>
                      <a:pt x="379293" y="411741"/>
                      <a:pt x="371817" y="409028"/>
                    </a:cubicBezTo>
                    <a:cubicBezTo>
                      <a:pt x="371429" y="408834"/>
                      <a:pt x="371041" y="408640"/>
                      <a:pt x="370555" y="408447"/>
                    </a:cubicBezTo>
                    <a:cubicBezTo>
                      <a:pt x="368420" y="407575"/>
                      <a:pt x="366381" y="406509"/>
                      <a:pt x="364439" y="405346"/>
                    </a:cubicBezTo>
                    <a:cubicBezTo>
                      <a:pt x="362303" y="403990"/>
                      <a:pt x="360362" y="402536"/>
                      <a:pt x="358420" y="400889"/>
                    </a:cubicBezTo>
                    <a:cubicBezTo>
                      <a:pt x="352304" y="395464"/>
                      <a:pt x="347353" y="388197"/>
                      <a:pt x="344441" y="380058"/>
                    </a:cubicBezTo>
                    <a:cubicBezTo>
                      <a:pt x="343955" y="378508"/>
                      <a:pt x="343470" y="377054"/>
                      <a:pt x="343082" y="375407"/>
                    </a:cubicBezTo>
                    <a:cubicBezTo>
                      <a:pt x="340266" y="364071"/>
                      <a:pt x="341917" y="353026"/>
                      <a:pt x="347547" y="344209"/>
                    </a:cubicBezTo>
                    <a:cubicBezTo>
                      <a:pt x="348615" y="342465"/>
                      <a:pt x="349877" y="340818"/>
                      <a:pt x="351236" y="339364"/>
                    </a:cubicBezTo>
                    <a:cubicBezTo>
                      <a:pt x="353566" y="336748"/>
                      <a:pt x="356285" y="334326"/>
                      <a:pt x="359294" y="332291"/>
                    </a:cubicBezTo>
                    <a:cubicBezTo>
                      <a:pt x="361333" y="330838"/>
                      <a:pt x="363663" y="329482"/>
                      <a:pt x="365993" y="328222"/>
                    </a:cubicBezTo>
                    <a:cubicBezTo>
                      <a:pt x="368128" y="327156"/>
                      <a:pt x="370361" y="326091"/>
                      <a:pt x="372788" y="325219"/>
                    </a:cubicBezTo>
                    <a:cubicBezTo>
                      <a:pt x="375506" y="324250"/>
                      <a:pt x="378322" y="323378"/>
                      <a:pt x="381331" y="322699"/>
                    </a:cubicBezTo>
                    <a:cubicBezTo>
                      <a:pt x="384341" y="322021"/>
                      <a:pt x="387447" y="321440"/>
                      <a:pt x="390748" y="321052"/>
                    </a:cubicBezTo>
                    <a:lnTo>
                      <a:pt x="390748" y="320859"/>
                    </a:lnTo>
                    <a:cubicBezTo>
                      <a:pt x="390554" y="316692"/>
                      <a:pt x="391816" y="313204"/>
                      <a:pt x="394243" y="310491"/>
                    </a:cubicBezTo>
                    <a:cubicBezTo>
                      <a:pt x="396864" y="307875"/>
                      <a:pt x="400650" y="306325"/>
                      <a:pt x="404825" y="306325"/>
                    </a:cubicBezTo>
                    <a:close/>
                    <a:moveTo>
                      <a:pt x="406108" y="283044"/>
                    </a:moveTo>
                    <a:cubicBezTo>
                      <a:pt x="398636" y="283044"/>
                      <a:pt x="391068" y="283916"/>
                      <a:pt x="383596" y="285467"/>
                    </a:cubicBezTo>
                    <a:cubicBezTo>
                      <a:pt x="381752" y="285854"/>
                      <a:pt x="380006" y="286435"/>
                      <a:pt x="378162" y="286823"/>
                    </a:cubicBezTo>
                    <a:cubicBezTo>
                      <a:pt x="376415" y="287308"/>
                      <a:pt x="374669" y="287695"/>
                      <a:pt x="372922" y="288276"/>
                    </a:cubicBezTo>
                    <a:cubicBezTo>
                      <a:pt x="370593" y="288955"/>
                      <a:pt x="368361" y="289730"/>
                      <a:pt x="366227" y="290602"/>
                    </a:cubicBezTo>
                    <a:cubicBezTo>
                      <a:pt x="363898" y="291377"/>
                      <a:pt x="361666" y="292152"/>
                      <a:pt x="359434" y="293121"/>
                    </a:cubicBezTo>
                    <a:cubicBezTo>
                      <a:pt x="341968" y="300776"/>
                      <a:pt x="326636" y="312306"/>
                      <a:pt x="314215" y="326356"/>
                    </a:cubicBezTo>
                    <a:cubicBezTo>
                      <a:pt x="306064" y="335464"/>
                      <a:pt x="299272" y="345735"/>
                      <a:pt x="293838" y="356781"/>
                    </a:cubicBezTo>
                    <a:cubicBezTo>
                      <a:pt x="292382" y="359784"/>
                      <a:pt x="291121" y="362691"/>
                      <a:pt x="289859" y="365792"/>
                    </a:cubicBezTo>
                    <a:cubicBezTo>
                      <a:pt x="288695" y="368602"/>
                      <a:pt x="287725" y="371315"/>
                      <a:pt x="286754" y="374221"/>
                    </a:cubicBezTo>
                    <a:cubicBezTo>
                      <a:pt x="284426" y="381295"/>
                      <a:pt x="282582" y="388562"/>
                      <a:pt x="281514" y="396023"/>
                    </a:cubicBezTo>
                    <a:cubicBezTo>
                      <a:pt x="281126" y="398639"/>
                      <a:pt x="280932" y="401255"/>
                      <a:pt x="280738" y="403774"/>
                    </a:cubicBezTo>
                    <a:cubicBezTo>
                      <a:pt x="280447" y="406293"/>
                      <a:pt x="280350" y="408813"/>
                      <a:pt x="280253" y="411429"/>
                    </a:cubicBezTo>
                    <a:cubicBezTo>
                      <a:pt x="280059" y="418696"/>
                      <a:pt x="280350" y="425963"/>
                      <a:pt x="281417" y="433327"/>
                    </a:cubicBezTo>
                    <a:cubicBezTo>
                      <a:pt x="282388" y="440303"/>
                      <a:pt x="283940" y="446989"/>
                      <a:pt x="285978" y="453481"/>
                    </a:cubicBezTo>
                    <a:cubicBezTo>
                      <a:pt x="286560" y="455612"/>
                      <a:pt x="287240" y="457744"/>
                      <a:pt x="288016" y="459876"/>
                    </a:cubicBezTo>
                    <a:cubicBezTo>
                      <a:pt x="288792" y="462007"/>
                      <a:pt x="289568" y="464139"/>
                      <a:pt x="290345" y="466174"/>
                    </a:cubicBezTo>
                    <a:cubicBezTo>
                      <a:pt x="310237" y="514524"/>
                      <a:pt x="356038" y="548049"/>
                      <a:pt x="407564" y="548049"/>
                    </a:cubicBezTo>
                    <a:cubicBezTo>
                      <a:pt x="413289" y="548049"/>
                      <a:pt x="419014" y="547661"/>
                      <a:pt x="424642" y="546789"/>
                    </a:cubicBezTo>
                    <a:cubicBezTo>
                      <a:pt x="452491" y="542817"/>
                      <a:pt x="493343" y="518012"/>
                      <a:pt x="510518" y="494660"/>
                    </a:cubicBezTo>
                    <a:cubicBezTo>
                      <a:pt x="529634" y="468499"/>
                      <a:pt x="536621" y="434974"/>
                      <a:pt x="530119" y="399995"/>
                    </a:cubicBezTo>
                    <a:cubicBezTo>
                      <a:pt x="530119" y="399511"/>
                      <a:pt x="530022" y="399123"/>
                      <a:pt x="530022" y="398639"/>
                    </a:cubicBezTo>
                    <a:cubicBezTo>
                      <a:pt x="528081" y="388562"/>
                      <a:pt x="524879" y="378485"/>
                      <a:pt x="520707" y="368602"/>
                    </a:cubicBezTo>
                    <a:cubicBezTo>
                      <a:pt x="515370" y="355908"/>
                      <a:pt x="508286" y="343797"/>
                      <a:pt x="499747" y="332654"/>
                    </a:cubicBezTo>
                    <a:cubicBezTo>
                      <a:pt x="490820" y="321220"/>
                      <a:pt x="480243" y="310950"/>
                      <a:pt x="468308" y="302811"/>
                    </a:cubicBezTo>
                    <a:cubicBezTo>
                      <a:pt x="450453" y="290699"/>
                      <a:pt x="429494" y="283044"/>
                      <a:pt x="406108" y="283044"/>
                    </a:cubicBezTo>
                    <a:close/>
                    <a:moveTo>
                      <a:pt x="406108" y="249519"/>
                    </a:moveTo>
                    <a:cubicBezTo>
                      <a:pt x="426680" y="249519"/>
                      <a:pt x="446766" y="254461"/>
                      <a:pt x="465397" y="263181"/>
                    </a:cubicBezTo>
                    <a:cubicBezTo>
                      <a:pt x="482572" y="271126"/>
                      <a:pt x="498389" y="282366"/>
                      <a:pt x="512168" y="296222"/>
                    </a:cubicBezTo>
                    <a:cubicBezTo>
                      <a:pt x="520513" y="304555"/>
                      <a:pt x="528178" y="313663"/>
                      <a:pt x="534971" y="323740"/>
                    </a:cubicBezTo>
                    <a:cubicBezTo>
                      <a:pt x="541472" y="333623"/>
                      <a:pt x="547100" y="344281"/>
                      <a:pt x="551758" y="355424"/>
                    </a:cubicBezTo>
                    <a:cubicBezTo>
                      <a:pt x="553893" y="360559"/>
                      <a:pt x="555736" y="365792"/>
                      <a:pt x="557483" y="371121"/>
                    </a:cubicBezTo>
                    <a:cubicBezTo>
                      <a:pt x="559036" y="375965"/>
                      <a:pt x="560394" y="380907"/>
                      <a:pt x="561559" y="385946"/>
                    </a:cubicBezTo>
                    <a:cubicBezTo>
                      <a:pt x="562044" y="388077"/>
                      <a:pt x="562626" y="390112"/>
                      <a:pt x="563014" y="392341"/>
                    </a:cubicBezTo>
                    <a:cubicBezTo>
                      <a:pt x="571650" y="437009"/>
                      <a:pt x="562626" y="480417"/>
                      <a:pt x="537591" y="514524"/>
                    </a:cubicBezTo>
                    <a:cubicBezTo>
                      <a:pt x="515370" y="544851"/>
                      <a:pt x="465785" y="574889"/>
                      <a:pt x="429397" y="580121"/>
                    </a:cubicBezTo>
                    <a:cubicBezTo>
                      <a:pt x="422119" y="581090"/>
                      <a:pt x="414841" y="581671"/>
                      <a:pt x="407564" y="581671"/>
                    </a:cubicBezTo>
                    <a:cubicBezTo>
                      <a:pt x="341774" y="581671"/>
                      <a:pt x="283455" y="538941"/>
                      <a:pt x="258808" y="477607"/>
                    </a:cubicBezTo>
                    <a:cubicBezTo>
                      <a:pt x="257935" y="475572"/>
                      <a:pt x="257159" y="473441"/>
                      <a:pt x="256382" y="471309"/>
                    </a:cubicBezTo>
                    <a:cubicBezTo>
                      <a:pt x="255606" y="469177"/>
                      <a:pt x="254927" y="467046"/>
                      <a:pt x="254248" y="464914"/>
                    </a:cubicBezTo>
                    <a:cubicBezTo>
                      <a:pt x="251531" y="456290"/>
                      <a:pt x="249396" y="447376"/>
                      <a:pt x="248134" y="438171"/>
                    </a:cubicBezTo>
                    <a:cubicBezTo>
                      <a:pt x="247455" y="433327"/>
                      <a:pt x="246970" y="428579"/>
                      <a:pt x="246679" y="423734"/>
                    </a:cubicBezTo>
                    <a:cubicBezTo>
                      <a:pt x="246582" y="421409"/>
                      <a:pt x="246582" y="419083"/>
                      <a:pt x="246485" y="416855"/>
                    </a:cubicBezTo>
                    <a:cubicBezTo>
                      <a:pt x="246485" y="414529"/>
                      <a:pt x="246485" y="412204"/>
                      <a:pt x="246582" y="409781"/>
                    </a:cubicBezTo>
                    <a:cubicBezTo>
                      <a:pt x="246873" y="401642"/>
                      <a:pt x="247746" y="393503"/>
                      <a:pt x="249299" y="385558"/>
                    </a:cubicBezTo>
                    <a:cubicBezTo>
                      <a:pt x="249299" y="385558"/>
                      <a:pt x="249299" y="385461"/>
                      <a:pt x="249299" y="385461"/>
                    </a:cubicBezTo>
                    <a:cubicBezTo>
                      <a:pt x="249784" y="383039"/>
                      <a:pt x="250269" y="380616"/>
                      <a:pt x="250754" y="378194"/>
                    </a:cubicBezTo>
                    <a:cubicBezTo>
                      <a:pt x="251337" y="375772"/>
                      <a:pt x="252016" y="373252"/>
                      <a:pt x="252695" y="370830"/>
                    </a:cubicBezTo>
                    <a:cubicBezTo>
                      <a:pt x="258032" y="352033"/>
                      <a:pt x="266474" y="334398"/>
                      <a:pt x="277633" y="318604"/>
                    </a:cubicBezTo>
                    <a:cubicBezTo>
                      <a:pt x="280350" y="314729"/>
                      <a:pt x="283261" y="310950"/>
                      <a:pt x="286269" y="307365"/>
                    </a:cubicBezTo>
                    <a:cubicBezTo>
                      <a:pt x="291121" y="301551"/>
                      <a:pt x="296361" y="296125"/>
                      <a:pt x="301989" y="291086"/>
                    </a:cubicBezTo>
                    <a:cubicBezTo>
                      <a:pt x="303153" y="290021"/>
                      <a:pt x="304318" y="288955"/>
                      <a:pt x="305482" y="287986"/>
                    </a:cubicBezTo>
                    <a:cubicBezTo>
                      <a:pt x="307714" y="286048"/>
                      <a:pt x="309946" y="284207"/>
                      <a:pt x="312275" y="282463"/>
                    </a:cubicBezTo>
                    <a:cubicBezTo>
                      <a:pt x="312857" y="281978"/>
                      <a:pt x="313536" y="281494"/>
                      <a:pt x="314118" y="281009"/>
                    </a:cubicBezTo>
                    <a:cubicBezTo>
                      <a:pt x="315768" y="279750"/>
                      <a:pt x="317320" y="278587"/>
                      <a:pt x="318970" y="277521"/>
                    </a:cubicBezTo>
                    <a:cubicBezTo>
                      <a:pt x="327703" y="271417"/>
                      <a:pt x="337019" y="266185"/>
                      <a:pt x="346917" y="262018"/>
                    </a:cubicBezTo>
                    <a:cubicBezTo>
                      <a:pt x="351089" y="260177"/>
                      <a:pt x="355262" y="258627"/>
                      <a:pt x="359628" y="257174"/>
                    </a:cubicBezTo>
                    <a:cubicBezTo>
                      <a:pt x="361860" y="256495"/>
                      <a:pt x="364092" y="255720"/>
                      <a:pt x="366421" y="255139"/>
                    </a:cubicBezTo>
                    <a:cubicBezTo>
                      <a:pt x="368653" y="254461"/>
                      <a:pt x="370884" y="253976"/>
                      <a:pt x="373116" y="253395"/>
                    </a:cubicBezTo>
                    <a:cubicBezTo>
                      <a:pt x="374378" y="253104"/>
                      <a:pt x="375542" y="252813"/>
                      <a:pt x="376707" y="252523"/>
                    </a:cubicBezTo>
                    <a:cubicBezTo>
                      <a:pt x="379229" y="252038"/>
                      <a:pt x="381655" y="251554"/>
                      <a:pt x="384178" y="251263"/>
                    </a:cubicBezTo>
                    <a:cubicBezTo>
                      <a:pt x="391456" y="250100"/>
                      <a:pt x="398831" y="249519"/>
                      <a:pt x="406108" y="249519"/>
                    </a:cubicBezTo>
                    <a:close/>
                    <a:moveTo>
                      <a:pt x="43372" y="175759"/>
                    </a:moveTo>
                    <a:cubicBezTo>
                      <a:pt x="43566" y="188646"/>
                      <a:pt x="43566" y="201532"/>
                      <a:pt x="43760" y="214418"/>
                    </a:cubicBezTo>
                    <a:cubicBezTo>
                      <a:pt x="94992" y="233021"/>
                      <a:pt x="149038" y="246489"/>
                      <a:pt x="202404" y="246489"/>
                    </a:cubicBezTo>
                    <a:cubicBezTo>
                      <a:pt x="240246" y="246489"/>
                      <a:pt x="277699" y="239610"/>
                      <a:pt x="313794" y="223235"/>
                    </a:cubicBezTo>
                    <a:cubicBezTo>
                      <a:pt x="315638" y="222363"/>
                      <a:pt x="317578" y="221588"/>
                      <a:pt x="319519" y="220716"/>
                    </a:cubicBezTo>
                    <a:cubicBezTo>
                      <a:pt x="319616" y="207539"/>
                      <a:pt x="319713" y="194362"/>
                      <a:pt x="319907" y="181185"/>
                    </a:cubicBezTo>
                    <a:cubicBezTo>
                      <a:pt x="317675" y="182251"/>
                      <a:pt x="315444" y="183123"/>
                      <a:pt x="313212" y="184092"/>
                    </a:cubicBezTo>
                    <a:cubicBezTo>
                      <a:pt x="273042" y="202016"/>
                      <a:pt x="229572" y="211124"/>
                      <a:pt x="186103" y="211124"/>
                    </a:cubicBezTo>
                    <a:cubicBezTo>
                      <a:pt x="136909" y="211124"/>
                      <a:pt x="87715" y="199497"/>
                      <a:pt x="43372" y="175759"/>
                    </a:cubicBezTo>
                    <a:close/>
                    <a:moveTo>
                      <a:pt x="321654" y="100088"/>
                    </a:moveTo>
                    <a:cubicBezTo>
                      <a:pt x="318355" y="102122"/>
                      <a:pt x="314862" y="103963"/>
                      <a:pt x="311465" y="105901"/>
                    </a:cubicBezTo>
                    <a:cubicBezTo>
                      <a:pt x="272265" y="127411"/>
                      <a:pt x="227729" y="137875"/>
                      <a:pt x="182804" y="137875"/>
                    </a:cubicBezTo>
                    <a:cubicBezTo>
                      <a:pt x="133804" y="137875"/>
                      <a:pt x="84513" y="125570"/>
                      <a:pt x="41723" y="102026"/>
                    </a:cubicBezTo>
                    <a:cubicBezTo>
                      <a:pt x="41917" y="110552"/>
                      <a:pt x="42014" y="119078"/>
                      <a:pt x="42208" y="127508"/>
                    </a:cubicBezTo>
                    <a:cubicBezTo>
                      <a:pt x="43081" y="127992"/>
                      <a:pt x="43954" y="128283"/>
                      <a:pt x="44828" y="128864"/>
                    </a:cubicBezTo>
                    <a:cubicBezTo>
                      <a:pt x="88006" y="156284"/>
                      <a:pt x="137006" y="169752"/>
                      <a:pt x="186200" y="169752"/>
                    </a:cubicBezTo>
                    <a:cubicBezTo>
                      <a:pt x="229572" y="169752"/>
                      <a:pt x="272945" y="159094"/>
                      <a:pt x="312339" y="138553"/>
                    </a:cubicBezTo>
                    <a:cubicBezTo>
                      <a:pt x="315153" y="137100"/>
                      <a:pt x="318064" y="135743"/>
                      <a:pt x="320877" y="134096"/>
                    </a:cubicBezTo>
                    <a:cubicBezTo>
                      <a:pt x="321168" y="122760"/>
                      <a:pt x="321363" y="111424"/>
                      <a:pt x="321654" y="100088"/>
                    </a:cubicBezTo>
                    <a:close/>
                    <a:moveTo>
                      <a:pt x="170869" y="41275"/>
                    </a:moveTo>
                    <a:cubicBezTo>
                      <a:pt x="132834" y="41275"/>
                      <a:pt x="94798" y="48542"/>
                      <a:pt x="58800" y="63948"/>
                    </a:cubicBezTo>
                    <a:cubicBezTo>
                      <a:pt x="97030" y="84973"/>
                      <a:pt x="142149" y="96890"/>
                      <a:pt x="186685" y="96890"/>
                    </a:cubicBezTo>
                    <a:cubicBezTo>
                      <a:pt x="225497" y="96890"/>
                      <a:pt x="263921" y="87783"/>
                      <a:pt x="296814" y="67823"/>
                    </a:cubicBezTo>
                    <a:cubicBezTo>
                      <a:pt x="256450" y="50480"/>
                      <a:pt x="213562" y="41275"/>
                      <a:pt x="170869" y="41275"/>
                    </a:cubicBezTo>
                    <a:close/>
                    <a:moveTo>
                      <a:pt x="448008" y="35047"/>
                    </a:moveTo>
                    <a:cubicBezTo>
                      <a:pt x="468705" y="34975"/>
                      <a:pt x="489402" y="37203"/>
                      <a:pt x="509638" y="41805"/>
                    </a:cubicBezTo>
                    <a:cubicBezTo>
                      <a:pt x="529923" y="46553"/>
                      <a:pt x="550887" y="51882"/>
                      <a:pt x="570201" y="59924"/>
                    </a:cubicBezTo>
                    <a:cubicBezTo>
                      <a:pt x="579325" y="63799"/>
                      <a:pt x="603686" y="74941"/>
                      <a:pt x="605627" y="86859"/>
                    </a:cubicBezTo>
                    <a:cubicBezTo>
                      <a:pt x="608344" y="104299"/>
                      <a:pt x="604365" y="125517"/>
                      <a:pt x="603880" y="143248"/>
                    </a:cubicBezTo>
                    <a:cubicBezTo>
                      <a:pt x="602327" y="211845"/>
                      <a:pt x="602230" y="280539"/>
                      <a:pt x="602230" y="349137"/>
                    </a:cubicBezTo>
                    <a:cubicBezTo>
                      <a:pt x="602230" y="351074"/>
                      <a:pt x="601939" y="352722"/>
                      <a:pt x="601453" y="354272"/>
                    </a:cubicBezTo>
                    <a:cubicBezTo>
                      <a:pt x="601162" y="357663"/>
                      <a:pt x="599512" y="361151"/>
                      <a:pt x="595727" y="364058"/>
                    </a:cubicBezTo>
                    <a:cubicBezTo>
                      <a:pt x="589612" y="368805"/>
                      <a:pt x="583013" y="373262"/>
                      <a:pt x="576122" y="377525"/>
                    </a:cubicBezTo>
                    <a:cubicBezTo>
                      <a:pt x="573986" y="366674"/>
                      <a:pt x="570978" y="356210"/>
                      <a:pt x="567193" y="346133"/>
                    </a:cubicBezTo>
                    <a:cubicBezTo>
                      <a:pt x="568454" y="345067"/>
                      <a:pt x="569231" y="343905"/>
                      <a:pt x="569231" y="343033"/>
                    </a:cubicBezTo>
                    <a:cubicBezTo>
                      <a:pt x="569231" y="331600"/>
                      <a:pt x="569328" y="320167"/>
                      <a:pt x="569425" y="308734"/>
                    </a:cubicBezTo>
                    <a:cubicBezTo>
                      <a:pt x="563990" y="311738"/>
                      <a:pt x="558360" y="314354"/>
                      <a:pt x="552828" y="316873"/>
                    </a:cubicBezTo>
                    <a:cubicBezTo>
                      <a:pt x="546908" y="306990"/>
                      <a:pt x="540114" y="297882"/>
                      <a:pt x="532641" y="289453"/>
                    </a:cubicBezTo>
                    <a:cubicBezTo>
                      <a:pt x="545258" y="284512"/>
                      <a:pt x="557681" y="278117"/>
                      <a:pt x="569522" y="270269"/>
                    </a:cubicBezTo>
                    <a:cubicBezTo>
                      <a:pt x="569619" y="262227"/>
                      <a:pt x="569619" y="254186"/>
                      <a:pt x="569619" y="246144"/>
                    </a:cubicBezTo>
                    <a:cubicBezTo>
                      <a:pt x="547587" y="254767"/>
                      <a:pt x="524973" y="259805"/>
                      <a:pt x="502165" y="262034"/>
                    </a:cubicBezTo>
                    <a:cubicBezTo>
                      <a:pt x="473631" y="241784"/>
                      <a:pt x="439467" y="229866"/>
                      <a:pt x="403265" y="229866"/>
                    </a:cubicBezTo>
                    <a:cubicBezTo>
                      <a:pt x="395307" y="229866"/>
                      <a:pt x="387348" y="230448"/>
                      <a:pt x="379390" y="231610"/>
                    </a:cubicBezTo>
                    <a:cubicBezTo>
                      <a:pt x="377351" y="231901"/>
                      <a:pt x="375313" y="232289"/>
                      <a:pt x="373275" y="232676"/>
                    </a:cubicBezTo>
                    <a:cubicBezTo>
                      <a:pt x="373372" y="226475"/>
                      <a:pt x="373372" y="220371"/>
                      <a:pt x="373469" y="214267"/>
                    </a:cubicBezTo>
                    <a:cubicBezTo>
                      <a:pt x="438302" y="233645"/>
                      <a:pt x="507115" y="240234"/>
                      <a:pt x="570007" y="210295"/>
                    </a:cubicBezTo>
                    <a:cubicBezTo>
                      <a:pt x="570201" y="199831"/>
                      <a:pt x="570201" y="189367"/>
                      <a:pt x="570395" y="178903"/>
                    </a:cubicBezTo>
                    <a:cubicBezTo>
                      <a:pt x="508765" y="207388"/>
                      <a:pt x="437138" y="210586"/>
                      <a:pt x="373857" y="186945"/>
                    </a:cubicBezTo>
                    <a:cubicBezTo>
                      <a:pt x="374051" y="175221"/>
                      <a:pt x="374246" y="163401"/>
                      <a:pt x="374440" y="151677"/>
                    </a:cubicBezTo>
                    <a:cubicBezTo>
                      <a:pt x="437332" y="179194"/>
                      <a:pt x="510609" y="175124"/>
                      <a:pt x="571172" y="141601"/>
                    </a:cubicBezTo>
                    <a:cubicBezTo>
                      <a:pt x="571366" y="132493"/>
                      <a:pt x="571560" y="123483"/>
                      <a:pt x="571754" y="114472"/>
                    </a:cubicBezTo>
                    <a:cubicBezTo>
                      <a:pt x="513812" y="149546"/>
                      <a:pt x="438982" y="152937"/>
                      <a:pt x="375119" y="129587"/>
                    </a:cubicBezTo>
                    <a:cubicBezTo>
                      <a:pt x="375410" y="124451"/>
                      <a:pt x="375798" y="119123"/>
                      <a:pt x="376284" y="113503"/>
                    </a:cubicBezTo>
                    <a:cubicBezTo>
                      <a:pt x="376769" y="107302"/>
                      <a:pt x="377254" y="101004"/>
                      <a:pt x="377545" y="94804"/>
                    </a:cubicBezTo>
                    <a:cubicBezTo>
                      <a:pt x="432867" y="117863"/>
                      <a:pt x="500418" y="119316"/>
                      <a:pt x="551664" y="88893"/>
                    </a:cubicBezTo>
                    <a:cubicBezTo>
                      <a:pt x="496148" y="65543"/>
                      <a:pt x="434808" y="60892"/>
                      <a:pt x="377837" y="78817"/>
                    </a:cubicBezTo>
                    <a:cubicBezTo>
                      <a:pt x="377740" y="73585"/>
                      <a:pt x="377448" y="68353"/>
                      <a:pt x="376672" y="63315"/>
                    </a:cubicBezTo>
                    <a:cubicBezTo>
                      <a:pt x="375798" y="57695"/>
                      <a:pt x="372984" y="52269"/>
                      <a:pt x="368422" y="47037"/>
                    </a:cubicBezTo>
                    <a:cubicBezTo>
                      <a:pt x="374343" y="45100"/>
                      <a:pt x="380360" y="43452"/>
                      <a:pt x="386378" y="42096"/>
                    </a:cubicBezTo>
                    <a:cubicBezTo>
                      <a:pt x="406614" y="37494"/>
                      <a:pt x="427311" y="35120"/>
                      <a:pt x="448008" y="35047"/>
                    </a:cubicBezTo>
                    <a:close/>
                    <a:moveTo>
                      <a:pt x="170287" y="0"/>
                    </a:moveTo>
                    <a:cubicBezTo>
                      <a:pt x="195321" y="0"/>
                      <a:pt x="220452" y="2810"/>
                      <a:pt x="245000" y="8623"/>
                    </a:cubicBezTo>
                    <a:cubicBezTo>
                      <a:pt x="270131" y="14437"/>
                      <a:pt x="295844" y="21219"/>
                      <a:pt x="319713" y="31392"/>
                    </a:cubicBezTo>
                    <a:cubicBezTo>
                      <a:pt x="327475" y="34687"/>
                      <a:pt x="344165" y="42438"/>
                      <a:pt x="354547" y="51836"/>
                    </a:cubicBezTo>
                    <a:cubicBezTo>
                      <a:pt x="359205" y="56099"/>
                      <a:pt x="362601" y="60653"/>
                      <a:pt x="363377" y="65304"/>
                    </a:cubicBezTo>
                    <a:cubicBezTo>
                      <a:pt x="364250" y="71118"/>
                      <a:pt x="364541" y="77222"/>
                      <a:pt x="364541" y="83423"/>
                    </a:cubicBezTo>
                    <a:cubicBezTo>
                      <a:pt x="364444" y="85167"/>
                      <a:pt x="364444" y="86911"/>
                      <a:pt x="364347" y="88655"/>
                    </a:cubicBezTo>
                    <a:cubicBezTo>
                      <a:pt x="363959" y="100475"/>
                      <a:pt x="362698" y="112684"/>
                      <a:pt x="361921" y="124213"/>
                    </a:cubicBezTo>
                    <a:cubicBezTo>
                      <a:pt x="361630" y="128380"/>
                      <a:pt x="361339" y="132352"/>
                      <a:pt x="361242" y="136228"/>
                    </a:cubicBezTo>
                    <a:cubicBezTo>
                      <a:pt x="361242" y="139231"/>
                      <a:pt x="361145" y="142235"/>
                      <a:pt x="361145" y="145239"/>
                    </a:cubicBezTo>
                    <a:cubicBezTo>
                      <a:pt x="360854" y="157350"/>
                      <a:pt x="360660" y="169364"/>
                      <a:pt x="360466" y="181476"/>
                    </a:cubicBezTo>
                    <a:cubicBezTo>
                      <a:pt x="360369" y="190971"/>
                      <a:pt x="360175" y="200466"/>
                      <a:pt x="360078" y="209961"/>
                    </a:cubicBezTo>
                    <a:cubicBezTo>
                      <a:pt x="359981" y="218488"/>
                      <a:pt x="359884" y="227014"/>
                      <a:pt x="359787" y="235637"/>
                    </a:cubicBezTo>
                    <a:cubicBezTo>
                      <a:pt x="343389" y="239998"/>
                      <a:pt x="327961" y="246780"/>
                      <a:pt x="313988" y="255597"/>
                    </a:cubicBezTo>
                    <a:cubicBezTo>
                      <a:pt x="304382" y="261604"/>
                      <a:pt x="295359" y="268580"/>
                      <a:pt x="287111" y="276428"/>
                    </a:cubicBezTo>
                    <a:cubicBezTo>
                      <a:pt x="259069" y="284083"/>
                      <a:pt x="230446" y="287571"/>
                      <a:pt x="201725" y="287571"/>
                    </a:cubicBezTo>
                    <a:cubicBezTo>
                      <a:pt x="148941" y="287571"/>
                      <a:pt x="95671" y="276041"/>
                      <a:pt x="44246" y="258407"/>
                    </a:cubicBezTo>
                    <a:cubicBezTo>
                      <a:pt x="44343" y="271971"/>
                      <a:pt x="44343" y="285536"/>
                      <a:pt x="44440" y="299101"/>
                    </a:cubicBezTo>
                    <a:cubicBezTo>
                      <a:pt x="45895" y="299488"/>
                      <a:pt x="47351" y="300070"/>
                      <a:pt x="48903" y="300942"/>
                    </a:cubicBezTo>
                    <a:cubicBezTo>
                      <a:pt x="91887" y="324680"/>
                      <a:pt x="138461" y="337566"/>
                      <a:pt x="184551" y="337566"/>
                    </a:cubicBezTo>
                    <a:cubicBezTo>
                      <a:pt x="206285" y="337566"/>
                      <a:pt x="228020" y="334563"/>
                      <a:pt x="249172" y="328652"/>
                    </a:cubicBezTo>
                    <a:cubicBezTo>
                      <a:pt x="242186" y="342992"/>
                      <a:pt x="237044" y="358495"/>
                      <a:pt x="234036" y="374675"/>
                    </a:cubicBezTo>
                    <a:cubicBezTo>
                      <a:pt x="218026" y="377485"/>
                      <a:pt x="201822" y="378842"/>
                      <a:pt x="185618" y="378842"/>
                    </a:cubicBezTo>
                    <a:cubicBezTo>
                      <a:pt x="137685" y="378842"/>
                      <a:pt x="89461" y="367021"/>
                      <a:pt x="44537" y="345027"/>
                    </a:cubicBezTo>
                    <a:cubicBezTo>
                      <a:pt x="44634" y="359367"/>
                      <a:pt x="44731" y="373610"/>
                      <a:pt x="44731" y="387852"/>
                    </a:cubicBezTo>
                    <a:cubicBezTo>
                      <a:pt x="44731" y="394538"/>
                      <a:pt x="79855" y="409944"/>
                      <a:pt x="85580" y="412560"/>
                    </a:cubicBezTo>
                    <a:cubicBezTo>
                      <a:pt x="99261" y="418857"/>
                      <a:pt x="113525" y="423508"/>
                      <a:pt x="128176" y="426609"/>
                    </a:cubicBezTo>
                    <a:cubicBezTo>
                      <a:pt x="145351" y="430290"/>
                      <a:pt x="163010" y="432035"/>
                      <a:pt x="180669" y="432035"/>
                    </a:cubicBezTo>
                    <a:cubicBezTo>
                      <a:pt x="183968" y="432035"/>
                      <a:pt x="187267" y="432035"/>
                      <a:pt x="190469" y="431841"/>
                    </a:cubicBezTo>
                    <a:cubicBezTo>
                      <a:pt x="203957" y="431356"/>
                      <a:pt x="217347" y="429903"/>
                      <a:pt x="230446" y="427481"/>
                    </a:cubicBezTo>
                    <a:cubicBezTo>
                      <a:pt x="230834" y="427384"/>
                      <a:pt x="231222" y="427287"/>
                      <a:pt x="231610" y="427287"/>
                    </a:cubicBezTo>
                    <a:cubicBezTo>
                      <a:pt x="231901" y="430290"/>
                      <a:pt x="232289" y="433294"/>
                      <a:pt x="232677" y="436298"/>
                    </a:cubicBezTo>
                    <a:cubicBezTo>
                      <a:pt x="234230" y="447343"/>
                      <a:pt x="236850" y="458001"/>
                      <a:pt x="240149" y="468272"/>
                    </a:cubicBezTo>
                    <a:cubicBezTo>
                      <a:pt x="222683" y="472050"/>
                      <a:pt x="204636" y="473988"/>
                      <a:pt x="186394" y="473988"/>
                    </a:cubicBezTo>
                    <a:cubicBezTo>
                      <a:pt x="123810" y="473988"/>
                      <a:pt x="59964" y="452382"/>
                      <a:pt x="12032" y="414400"/>
                    </a:cubicBezTo>
                    <a:cubicBezTo>
                      <a:pt x="7374" y="410719"/>
                      <a:pt x="5337" y="406359"/>
                      <a:pt x="5046" y="401998"/>
                    </a:cubicBezTo>
                    <a:cubicBezTo>
                      <a:pt x="4463" y="400061"/>
                      <a:pt x="4075" y="397929"/>
                      <a:pt x="4075" y="395507"/>
                    </a:cubicBezTo>
                    <a:cubicBezTo>
                      <a:pt x="4075" y="285633"/>
                      <a:pt x="3881" y="175759"/>
                      <a:pt x="0" y="65885"/>
                    </a:cubicBezTo>
                    <a:cubicBezTo>
                      <a:pt x="0" y="64238"/>
                      <a:pt x="97" y="62785"/>
                      <a:pt x="388" y="61332"/>
                    </a:cubicBezTo>
                    <a:cubicBezTo>
                      <a:pt x="-776" y="54065"/>
                      <a:pt x="1844" y="46410"/>
                      <a:pt x="10091" y="41760"/>
                    </a:cubicBezTo>
                    <a:cubicBezTo>
                      <a:pt x="35804" y="27323"/>
                      <a:pt x="64331" y="15599"/>
                      <a:pt x="93052" y="8914"/>
                    </a:cubicBezTo>
                    <a:cubicBezTo>
                      <a:pt x="118376" y="3004"/>
                      <a:pt x="144283" y="0"/>
                      <a:pt x="170287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B3A11AD-32A4-4844-B235-E63678A8112E}"/>
                </a:ext>
              </a:extLst>
            </p:cNvPr>
            <p:cNvGrpSpPr/>
            <p:nvPr/>
          </p:nvGrpSpPr>
          <p:grpSpPr>
            <a:xfrm>
              <a:off x="3444320" y="2984288"/>
              <a:ext cx="1398755" cy="1398755"/>
              <a:chOff x="1499370" y="3190896"/>
              <a:chExt cx="1398755" cy="1398755"/>
            </a:xfrm>
          </p:grpSpPr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DD979B64-C80F-4CDD-A497-B69DD3D683BB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98755" cy="1398755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12E32E38-4184-4F23-B116-89806B46DFF9}"/>
                  </a:ext>
                </a:extLst>
              </p:cNvPr>
              <p:cNvSpPr/>
              <p:nvPr/>
            </p:nvSpPr>
            <p:spPr>
              <a:xfrm>
                <a:off x="1721796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latin typeface="+mn-ea"/>
                  </a:rPr>
                  <a:t>规划设计</a:t>
                </a:r>
                <a:endParaRPr lang="en-US" altLang="zh-CN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3B6793CA-CB83-45DA-9D1F-E3AA530D2EEB}"/>
                  </a:ext>
                </a:extLst>
              </p:cNvPr>
              <p:cNvGrpSpPr/>
              <p:nvPr/>
            </p:nvGrpSpPr>
            <p:grpSpPr>
              <a:xfrm>
                <a:off x="1988702" y="3479080"/>
                <a:ext cx="469409" cy="419510"/>
                <a:chOff x="2765424" y="5192713"/>
                <a:chExt cx="806450" cy="720724"/>
              </a:xfrm>
              <a:solidFill>
                <a:sysClr val="window" lastClr="FFFFFF"/>
              </a:solidFill>
            </p:grpSpPr>
            <p:sp>
              <p:nvSpPr>
                <p:cNvPr id="71" name="Freeform 11">
                  <a:extLst>
                    <a:ext uri="{FF2B5EF4-FFF2-40B4-BE49-F238E27FC236}">
                      <a16:creationId xmlns:a16="http://schemas.microsoft.com/office/drawing/2014/main" id="{D49AEA1B-D68E-4DA3-98FD-E523113777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7188" y="5392738"/>
                  <a:ext cx="481013" cy="506412"/>
                </a:xfrm>
                <a:custGeom>
                  <a:avLst/>
                  <a:gdLst>
                    <a:gd name="T0" fmla="*/ 1199 w 1736"/>
                    <a:gd name="T1" fmla="*/ 595 h 1832"/>
                    <a:gd name="T2" fmla="*/ 1296 w 1736"/>
                    <a:gd name="T3" fmla="*/ 521 h 1832"/>
                    <a:gd name="T4" fmla="*/ 1631 w 1736"/>
                    <a:gd name="T5" fmla="*/ 484 h 1832"/>
                    <a:gd name="T6" fmla="*/ 1631 w 1736"/>
                    <a:gd name="T7" fmla="*/ 104 h 1832"/>
                    <a:gd name="T8" fmla="*/ 1244 w 1736"/>
                    <a:gd name="T9" fmla="*/ 104 h 1832"/>
                    <a:gd name="T10" fmla="*/ 1207 w 1736"/>
                    <a:gd name="T11" fmla="*/ 439 h 1832"/>
                    <a:gd name="T12" fmla="*/ 1125 w 1736"/>
                    <a:gd name="T13" fmla="*/ 506 h 1832"/>
                    <a:gd name="T14" fmla="*/ 574 w 1736"/>
                    <a:gd name="T15" fmla="*/ 595 h 1832"/>
                    <a:gd name="T16" fmla="*/ 298 w 1736"/>
                    <a:gd name="T17" fmla="*/ 461 h 1832"/>
                    <a:gd name="T18" fmla="*/ 261 w 1736"/>
                    <a:gd name="T19" fmla="*/ 350 h 1832"/>
                    <a:gd name="T20" fmla="*/ 60 w 1736"/>
                    <a:gd name="T21" fmla="*/ 350 h 1832"/>
                    <a:gd name="T22" fmla="*/ 60 w 1736"/>
                    <a:gd name="T23" fmla="*/ 551 h 1832"/>
                    <a:gd name="T24" fmla="*/ 254 w 1736"/>
                    <a:gd name="T25" fmla="*/ 558 h 1832"/>
                    <a:gd name="T26" fmla="*/ 537 w 1736"/>
                    <a:gd name="T27" fmla="*/ 700 h 1832"/>
                    <a:gd name="T28" fmla="*/ 834 w 1736"/>
                    <a:gd name="T29" fmla="*/ 1161 h 1832"/>
                    <a:gd name="T30" fmla="*/ 849 w 1736"/>
                    <a:gd name="T31" fmla="*/ 1340 h 1832"/>
                    <a:gd name="T32" fmla="*/ 767 w 1736"/>
                    <a:gd name="T33" fmla="*/ 1392 h 1832"/>
                    <a:gd name="T34" fmla="*/ 767 w 1736"/>
                    <a:gd name="T35" fmla="*/ 1735 h 1832"/>
                    <a:gd name="T36" fmla="*/ 1117 w 1736"/>
                    <a:gd name="T37" fmla="*/ 1735 h 1832"/>
                    <a:gd name="T38" fmla="*/ 1117 w 1736"/>
                    <a:gd name="T39" fmla="*/ 1392 h 1832"/>
                    <a:gd name="T40" fmla="*/ 969 w 1736"/>
                    <a:gd name="T41" fmla="*/ 1325 h 1832"/>
                    <a:gd name="T42" fmla="*/ 954 w 1736"/>
                    <a:gd name="T43" fmla="*/ 1169 h 1832"/>
                    <a:gd name="T44" fmla="*/ 1199 w 1736"/>
                    <a:gd name="T45" fmla="*/ 595 h 1832"/>
                    <a:gd name="T46" fmla="*/ 1199 w 1736"/>
                    <a:gd name="T47" fmla="*/ 595 h 1832"/>
                    <a:gd name="T48" fmla="*/ 1199 w 1736"/>
                    <a:gd name="T49" fmla="*/ 595 h 1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36" h="1832">
                      <a:moveTo>
                        <a:pt x="1199" y="595"/>
                      </a:moveTo>
                      <a:cubicBezTo>
                        <a:pt x="1296" y="521"/>
                        <a:pt x="1296" y="521"/>
                        <a:pt x="1296" y="521"/>
                      </a:cubicBezTo>
                      <a:cubicBezTo>
                        <a:pt x="1400" y="588"/>
                        <a:pt x="1542" y="573"/>
                        <a:pt x="1631" y="484"/>
                      </a:cubicBezTo>
                      <a:cubicBezTo>
                        <a:pt x="1736" y="379"/>
                        <a:pt x="1736" y="208"/>
                        <a:pt x="1631" y="104"/>
                      </a:cubicBezTo>
                      <a:cubicBezTo>
                        <a:pt x="1527" y="0"/>
                        <a:pt x="1348" y="0"/>
                        <a:pt x="1244" y="104"/>
                      </a:cubicBezTo>
                      <a:cubicBezTo>
                        <a:pt x="1147" y="193"/>
                        <a:pt x="1140" y="342"/>
                        <a:pt x="1207" y="439"/>
                      </a:cubicBezTo>
                      <a:cubicBezTo>
                        <a:pt x="1125" y="506"/>
                        <a:pt x="1125" y="506"/>
                        <a:pt x="1125" y="506"/>
                      </a:cubicBezTo>
                      <a:cubicBezTo>
                        <a:pt x="1065" y="461"/>
                        <a:pt x="589" y="573"/>
                        <a:pt x="574" y="595"/>
                      </a:cubicBezTo>
                      <a:cubicBezTo>
                        <a:pt x="298" y="461"/>
                        <a:pt x="298" y="461"/>
                        <a:pt x="298" y="461"/>
                      </a:cubicBezTo>
                      <a:cubicBezTo>
                        <a:pt x="306" y="424"/>
                        <a:pt x="283" y="387"/>
                        <a:pt x="261" y="350"/>
                      </a:cubicBezTo>
                      <a:cubicBezTo>
                        <a:pt x="201" y="290"/>
                        <a:pt x="112" y="290"/>
                        <a:pt x="60" y="350"/>
                      </a:cubicBezTo>
                      <a:cubicBezTo>
                        <a:pt x="0" y="409"/>
                        <a:pt x="0" y="499"/>
                        <a:pt x="60" y="551"/>
                      </a:cubicBezTo>
                      <a:cubicBezTo>
                        <a:pt x="112" y="603"/>
                        <a:pt x="201" y="610"/>
                        <a:pt x="254" y="558"/>
                      </a:cubicBezTo>
                      <a:cubicBezTo>
                        <a:pt x="537" y="700"/>
                        <a:pt x="537" y="700"/>
                        <a:pt x="537" y="700"/>
                      </a:cubicBezTo>
                      <a:cubicBezTo>
                        <a:pt x="522" y="767"/>
                        <a:pt x="760" y="1146"/>
                        <a:pt x="834" y="1161"/>
                      </a:cubicBezTo>
                      <a:cubicBezTo>
                        <a:pt x="849" y="1340"/>
                        <a:pt x="849" y="1340"/>
                        <a:pt x="849" y="1340"/>
                      </a:cubicBezTo>
                      <a:cubicBezTo>
                        <a:pt x="820" y="1355"/>
                        <a:pt x="790" y="1370"/>
                        <a:pt x="767" y="1392"/>
                      </a:cubicBezTo>
                      <a:cubicBezTo>
                        <a:pt x="671" y="1489"/>
                        <a:pt x="671" y="1638"/>
                        <a:pt x="767" y="1735"/>
                      </a:cubicBezTo>
                      <a:cubicBezTo>
                        <a:pt x="864" y="1832"/>
                        <a:pt x="1021" y="1832"/>
                        <a:pt x="1117" y="1735"/>
                      </a:cubicBezTo>
                      <a:cubicBezTo>
                        <a:pt x="1214" y="1638"/>
                        <a:pt x="1214" y="1489"/>
                        <a:pt x="1117" y="1392"/>
                      </a:cubicBezTo>
                      <a:cubicBezTo>
                        <a:pt x="1073" y="1348"/>
                        <a:pt x="1021" y="1325"/>
                        <a:pt x="969" y="1325"/>
                      </a:cubicBezTo>
                      <a:cubicBezTo>
                        <a:pt x="954" y="1169"/>
                        <a:pt x="954" y="1169"/>
                        <a:pt x="954" y="1169"/>
                      </a:cubicBezTo>
                      <a:cubicBezTo>
                        <a:pt x="1021" y="1154"/>
                        <a:pt x="1259" y="677"/>
                        <a:pt x="1199" y="595"/>
                      </a:cubicBezTo>
                      <a:close/>
                      <a:moveTo>
                        <a:pt x="1199" y="595"/>
                      </a:moveTo>
                      <a:cubicBezTo>
                        <a:pt x="1199" y="595"/>
                        <a:pt x="1199" y="595"/>
                        <a:pt x="1199" y="59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D9ED8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72" name="Freeform 12">
                  <a:extLst>
                    <a:ext uri="{FF2B5EF4-FFF2-40B4-BE49-F238E27FC236}">
                      <a16:creationId xmlns:a16="http://schemas.microsoft.com/office/drawing/2014/main" id="{C93B8DB5-D370-48BE-A5B7-D33F16B991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5424" y="5192713"/>
                  <a:ext cx="806450" cy="720724"/>
                </a:xfrm>
                <a:custGeom>
                  <a:avLst/>
                  <a:gdLst>
                    <a:gd name="T0" fmla="*/ 2763 w 2912"/>
                    <a:gd name="T1" fmla="*/ 1847 h 2607"/>
                    <a:gd name="T2" fmla="*/ 2227 w 2912"/>
                    <a:gd name="T3" fmla="*/ 1855 h 2607"/>
                    <a:gd name="T4" fmla="*/ 1728 w 2912"/>
                    <a:gd name="T5" fmla="*/ 1601 h 2607"/>
                    <a:gd name="T6" fmla="*/ 1675 w 2912"/>
                    <a:gd name="T7" fmla="*/ 1318 h 2607"/>
                    <a:gd name="T8" fmla="*/ 1601 w 2912"/>
                    <a:gd name="T9" fmla="*/ 1229 h 2607"/>
                    <a:gd name="T10" fmla="*/ 1400 w 2912"/>
                    <a:gd name="T11" fmla="*/ 1155 h 2607"/>
                    <a:gd name="T12" fmla="*/ 1355 w 2912"/>
                    <a:gd name="T13" fmla="*/ 745 h 2607"/>
                    <a:gd name="T14" fmla="*/ 1459 w 2912"/>
                    <a:gd name="T15" fmla="*/ 670 h 2607"/>
                    <a:gd name="T16" fmla="*/ 1459 w 2912"/>
                    <a:gd name="T17" fmla="*/ 149 h 2607"/>
                    <a:gd name="T18" fmla="*/ 923 w 2912"/>
                    <a:gd name="T19" fmla="*/ 149 h 2607"/>
                    <a:gd name="T20" fmla="*/ 923 w 2912"/>
                    <a:gd name="T21" fmla="*/ 670 h 2607"/>
                    <a:gd name="T22" fmla="*/ 1147 w 2912"/>
                    <a:gd name="T23" fmla="*/ 775 h 2607"/>
                    <a:gd name="T24" fmla="*/ 1236 w 2912"/>
                    <a:gd name="T25" fmla="*/ 1177 h 2607"/>
                    <a:gd name="T26" fmla="*/ 1095 w 2912"/>
                    <a:gd name="T27" fmla="*/ 1266 h 2607"/>
                    <a:gd name="T28" fmla="*/ 1050 w 2912"/>
                    <a:gd name="T29" fmla="*/ 1326 h 2607"/>
                    <a:gd name="T30" fmla="*/ 1005 w 2912"/>
                    <a:gd name="T31" fmla="*/ 1430 h 2607"/>
                    <a:gd name="T32" fmla="*/ 1013 w 2912"/>
                    <a:gd name="T33" fmla="*/ 1646 h 2607"/>
                    <a:gd name="T34" fmla="*/ 633 w 2912"/>
                    <a:gd name="T35" fmla="*/ 1899 h 2607"/>
                    <a:gd name="T36" fmla="*/ 149 w 2912"/>
                    <a:gd name="T37" fmla="*/ 1944 h 2607"/>
                    <a:gd name="T38" fmla="*/ 149 w 2912"/>
                    <a:gd name="T39" fmla="*/ 2465 h 2607"/>
                    <a:gd name="T40" fmla="*/ 685 w 2912"/>
                    <a:gd name="T41" fmla="*/ 2465 h 2607"/>
                    <a:gd name="T42" fmla="*/ 782 w 2912"/>
                    <a:gd name="T43" fmla="*/ 2093 h 2607"/>
                    <a:gd name="T44" fmla="*/ 1102 w 2912"/>
                    <a:gd name="T45" fmla="*/ 1780 h 2607"/>
                    <a:gd name="T46" fmla="*/ 1303 w 2912"/>
                    <a:gd name="T47" fmla="*/ 1884 h 2607"/>
                    <a:gd name="T48" fmla="*/ 1415 w 2912"/>
                    <a:gd name="T49" fmla="*/ 1892 h 2607"/>
                    <a:gd name="T50" fmla="*/ 1631 w 2912"/>
                    <a:gd name="T51" fmla="*/ 1788 h 2607"/>
                    <a:gd name="T52" fmla="*/ 1646 w 2912"/>
                    <a:gd name="T53" fmla="*/ 1765 h 2607"/>
                    <a:gd name="T54" fmla="*/ 2122 w 2912"/>
                    <a:gd name="T55" fmla="*/ 2071 h 2607"/>
                    <a:gd name="T56" fmla="*/ 2227 w 2912"/>
                    <a:gd name="T57" fmla="*/ 2368 h 2607"/>
                    <a:gd name="T58" fmla="*/ 2763 w 2912"/>
                    <a:gd name="T59" fmla="*/ 2368 h 2607"/>
                    <a:gd name="T60" fmla="*/ 2763 w 2912"/>
                    <a:gd name="T61" fmla="*/ 1847 h 2607"/>
                    <a:gd name="T62" fmla="*/ 2763 w 2912"/>
                    <a:gd name="T63" fmla="*/ 1847 h 2607"/>
                    <a:gd name="T64" fmla="*/ 2763 w 2912"/>
                    <a:gd name="T65" fmla="*/ 1847 h 26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912" h="2607">
                      <a:moveTo>
                        <a:pt x="2763" y="1847"/>
                      </a:moveTo>
                      <a:cubicBezTo>
                        <a:pt x="2621" y="1706"/>
                        <a:pt x="2383" y="1706"/>
                        <a:pt x="2227" y="1855"/>
                      </a:cubicBezTo>
                      <a:cubicBezTo>
                        <a:pt x="1728" y="1601"/>
                        <a:pt x="1728" y="1601"/>
                        <a:pt x="1728" y="1601"/>
                      </a:cubicBezTo>
                      <a:cubicBezTo>
                        <a:pt x="1750" y="1505"/>
                        <a:pt x="1735" y="1400"/>
                        <a:pt x="1675" y="1318"/>
                      </a:cubicBezTo>
                      <a:cubicBezTo>
                        <a:pt x="1601" y="1229"/>
                        <a:pt x="1601" y="1229"/>
                        <a:pt x="1601" y="1229"/>
                      </a:cubicBezTo>
                      <a:cubicBezTo>
                        <a:pt x="1541" y="1184"/>
                        <a:pt x="1474" y="1155"/>
                        <a:pt x="1400" y="1155"/>
                      </a:cubicBezTo>
                      <a:cubicBezTo>
                        <a:pt x="1355" y="745"/>
                        <a:pt x="1355" y="745"/>
                        <a:pt x="1355" y="745"/>
                      </a:cubicBezTo>
                      <a:cubicBezTo>
                        <a:pt x="1392" y="730"/>
                        <a:pt x="1430" y="700"/>
                        <a:pt x="1459" y="670"/>
                      </a:cubicBezTo>
                      <a:cubicBezTo>
                        <a:pt x="1608" y="529"/>
                        <a:pt x="1608" y="291"/>
                        <a:pt x="1459" y="149"/>
                      </a:cubicBezTo>
                      <a:cubicBezTo>
                        <a:pt x="1310" y="0"/>
                        <a:pt x="1072" y="0"/>
                        <a:pt x="923" y="149"/>
                      </a:cubicBezTo>
                      <a:cubicBezTo>
                        <a:pt x="774" y="298"/>
                        <a:pt x="774" y="529"/>
                        <a:pt x="923" y="670"/>
                      </a:cubicBezTo>
                      <a:cubicBezTo>
                        <a:pt x="983" y="730"/>
                        <a:pt x="1065" y="767"/>
                        <a:pt x="1147" y="775"/>
                      </a:cubicBezTo>
                      <a:cubicBezTo>
                        <a:pt x="1236" y="1177"/>
                        <a:pt x="1236" y="1177"/>
                        <a:pt x="1236" y="1177"/>
                      </a:cubicBezTo>
                      <a:cubicBezTo>
                        <a:pt x="1191" y="1192"/>
                        <a:pt x="1139" y="1222"/>
                        <a:pt x="1095" y="1266"/>
                      </a:cubicBezTo>
                      <a:cubicBezTo>
                        <a:pt x="1080" y="1281"/>
                        <a:pt x="1057" y="1303"/>
                        <a:pt x="1050" y="1326"/>
                      </a:cubicBezTo>
                      <a:cubicBezTo>
                        <a:pt x="1005" y="1430"/>
                        <a:pt x="1005" y="1430"/>
                        <a:pt x="1005" y="1430"/>
                      </a:cubicBezTo>
                      <a:cubicBezTo>
                        <a:pt x="990" y="1497"/>
                        <a:pt x="990" y="1579"/>
                        <a:pt x="1013" y="1646"/>
                      </a:cubicBezTo>
                      <a:cubicBezTo>
                        <a:pt x="633" y="1899"/>
                        <a:pt x="633" y="1899"/>
                        <a:pt x="633" y="1899"/>
                      </a:cubicBezTo>
                      <a:cubicBezTo>
                        <a:pt x="484" y="1802"/>
                        <a:pt x="283" y="1817"/>
                        <a:pt x="149" y="1944"/>
                      </a:cubicBezTo>
                      <a:cubicBezTo>
                        <a:pt x="0" y="2085"/>
                        <a:pt x="0" y="2324"/>
                        <a:pt x="149" y="2465"/>
                      </a:cubicBezTo>
                      <a:cubicBezTo>
                        <a:pt x="298" y="2607"/>
                        <a:pt x="536" y="2607"/>
                        <a:pt x="685" y="2465"/>
                      </a:cubicBezTo>
                      <a:cubicBezTo>
                        <a:pt x="789" y="2368"/>
                        <a:pt x="819" y="2219"/>
                        <a:pt x="782" y="2093"/>
                      </a:cubicBezTo>
                      <a:cubicBezTo>
                        <a:pt x="1102" y="1780"/>
                        <a:pt x="1102" y="1780"/>
                        <a:pt x="1102" y="1780"/>
                      </a:cubicBezTo>
                      <a:cubicBezTo>
                        <a:pt x="1162" y="1840"/>
                        <a:pt x="1229" y="1869"/>
                        <a:pt x="1303" y="1884"/>
                      </a:cubicBezTo>
                      <a:cubicBezTo>
                        <a:pt x="1415" y="1892"/>
                        <a:pt x="1415" y="1892"/>
                        <a:pt x="1415" y="1892"/>
                      </a:cubicBezTo>
                      <a:cubicBezTo>
                        <a:pt x="1497" y="1877"/>
                        <a:pt x="1571" y="1847"/>
                        <a:pt x="1631" y="1788"/>
                      </a:cubicBezTo>
                      <a:cubicBezTo>
                        <a:pt x="1638" y="1780"/>
                        <a:pt x="1646" y="1773"/>
                        <a:pt x="1646" y="1765"/>
                      </a:cubicBezTo>
                      <a:cubicBezTo>
                        <a:pt x="2122" y="2071"/>
                        <a:pt x="2122" y="2071"/>
                        <a:pt x="2122" y="2071"/>
                      </a:cubicBezTo>
                      <a:cubicBezTo>
                        <a:pt x="2107" y="2182"/>
                        <a:pt x="2145" y="2294"/>
                        <a:pt x="2227" y="2368"/>
                      </a:cubicBezTo>
                      <a:cubicBezTo>
                        <a:pt x="2375" y="2510"/>
                        <a:pt x="2614" y="2510"/>
                        <a:pt x="2763" y="2368"/>
                      </a:cubicBezTo>
                      <a:cubicBezTo>
                        <a:pt x="2912" y="2227"/>
                        <a:pt x="2912" y="1989"/>
                        <a:pt x="2763" y="1847"/>
                      </a:cubicBezTo>
                      <a:close/>
                      <a:moveTo>
                        <a:pt x="2763" y="1847"/>
                      </a:moveTo>
                      <a:cubicBezTo>
                        <a:pt x="2763" y="1847"/>
                        <a:pt x="2763" y="1847"/>
                        <a:pt x="2763" y="1847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D9ED8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</p:grpSp>
        <p:grpSp>
          <p:nvGrpSpPr>
            <p:cNvPr id="63" name="Group 72">
              <a:extLst>
                <a:ext uri="{FF2B5EF4-FFF2-40B4-BE49-F238E27FC236}">
                  <a16:creationId xmlns:a16="http://schemas.microsoft.com/office/drawing/2014/main" id="{0A7C7C2A-43D8-4D53-9B9C-FFCBB990F01A}"/>
                </a:ext>
              </a:extLst>
            </p:cNvPr>
            <p:cNvGrpSpPr/>
            <p:nvPr/>
          </p:nvGrpSpPr>
          <p:grpSpPr>
            <a:xfrm>
              <a:off x="1820339" y="4491511"/>
              <a:ext cx="1398755" cy="1398755"/>
              <a:chOff x="1499370" y="3190896"/>
              <a:chExt cx="1398755" cy="1398755"/>
            </a:xfrm>
          </p:grpSpPr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36582A29-9C50-45A4-A1DF-0210D939EE00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98755" cy="1398755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44C750FF-78F3-4295-A77C-94682C60D008}"/>
                  </a:ext>
                </a:extLst>
              </p:cNvPr>
              <p:cNvSpPr/>
              <p:nvPr/>
            </p:nvSpPr>
            <p:spPr>
              <a:xfrm>
                <a:off x="1721796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latin typeface="+mn-ea"/>
                  </a:rPr>
                  <a:t>工程建设</a:t>
                </a:r>
                <a:endParaRPr lang="en-US" altLang="zh-CN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104" name="Freeform 12">
                <a:extLst>
                  <a:ext uri="{FF2B5EF4-FFF2-40B4-BE49-F238E27FC236}">
                    <a16:creationId xmlns:a16="http://schemas.microsoft.com/office/drawing/2014/main" id="{6399E00C-0794-404D-BBB1-5078F0538F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9056" y="3454129"/>
                <a:ext cx="468696" cy="469408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  <a:gd name="connsiteX51" fmla="*/ 373273 h 605239"/>
                  <a:gd name="connsiteY51" fmla="*/ 373273 h 605239"/>
                  <a:gd name="connsiteX52" fmla="*/ 373273 h 605239"/>
                  <a:gd name="connsiteY52" fmla="*/ 373273 h 605239"/>
                  <a:gd name="connsiteX53" fmla="*/ 373273 h 605239"/>
                  <a:gd name="connsiteY53" fmla="*/ 373273 h 605239"/>
                  <a:gd name="connsiteX54" fmla="*/ 373273 h 605239"/>
                  <a:gd name="connsiteY54" fmla="*/ 373273 h 605239"/>
                  <a:gd name="connsiteX55" fmla="*/ 373273 h 605239"/>
                  <a:gd name="connsiteY55" fmla="*/ 373273 h 605239"/>
                  <a:gd name="connsiteX56" fmla="*/ 373273 h 605239"/>
                  <a:gd name="connsiteY56" fmla="*/ 373273 h 605239"/>
                  <a:gd name="connsiteX57" fmla="*/ 373273 h 605239"/>
                  <a:gd name="connsiteY57" fmla="*/ 373273 h 605239"/>
                  <a:gd name="connsiteX58" fmla="*/ 373273 h 605239"/>
                  <a:gd name="connsiteY58" fmla="*/ 373273 h 605239"/>
                  <a:gd name="connsiteX59" fmla="*/ 373273 h 605239"/>
                  <a:gd name="connsiteY59" fmla="*/ 373273 h 605239"/>
                  <a:gd name="connsiteX60" fmla="*/ 373273 h 605239"/>
                  <a:gd name="connsiteY60" fmla="*/ 373273 h 605239"/>
                  <a:gd name="connsiteX61" fmla="*/ 373273 h 605239"/>
                  <a:gd name="connsiteY61" fmla="*/ 373273 h 605239"/>
                  <a:gd name="connsiteX62" fmla="*/ 373273 h 605239"/>
                  <a:gd name="connsiteY62" fmla="*/ 373273 h 605239"/>
                  <a:gd name="connsiteX63" fmla="*/ 373273 h 605239"/>
                  <a:gd name="connsiteY63" fmla="*/ 373273 h 605239"/>
                  <a:gd name="connsiteX64" fmla="*/ 373273 h 605239"/>
                  <a:gd name="connsiteY64" fmla="*/ 373273 h 605239"/>
                  <a:gd name="connsiteX65" fmla="*/ 373273 h 605239"/>
                  <a:gd name="connsiteY65" fmla="*/ 373273 h 605239"/>
                  <a:gd name="connsiteX66" fmla="*/ 373273 h 605239"/>
                  <a:gd name="connsiteY66" fmla="*/ 373273 h 605239"/>
                  <a:gd name="connsiteX67" fmla="*/ 373273 h 605239"/>
                  <a:gd name="connsiteY67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04322" h="605240">
                    <a:moveTo>
                      <a:pt x="309351" y="487325"/>
                    </a:moveTo>
                    <a:cubicBezTo>
                      <a:pt x="345813" y="487325"/>
                      <a:pt x="365580" y="501850"/>
                      <a:pt x="379919" y="512489"/>
                    </a:cubicBezTo>
                    <a:cubicBezTo>
                      <a:pt x="390570" y="520263"/>
                      <a:pt x="394974" y="523536"/>
                      <a:pt x="407675" y="523536"/>
                    </a:cubicBezTo>
                    <a:cubicBezTo>
                      <a:pt x="420272" y="523536"/>
                      <a:pt x="424676" y="520263"/>
                      <a:pt x="435328" y="512489"/>
                    </a:cubicBezTo>
                    <a:cubicBezTo>
                      <a:pt x="449769" y="501850"/>
                      <a:pt x="469434" y="487325"/>
                      <a:pt x="505998" y="487325"/>
                    </a:cubicBezTo>
                    <a:cubicBezTo>
                      <a:pt x="542460" y="487325"/>
                      <a:pt x="562227" y="501850"/>
                      <a:pt x="576668" y="512489"/>
                    </a:cubicBezTo>
                    <a:cubicBezTo>
                      <a:pt x="587218" y="520263"/>
                      <a:pt x="591622" y="523536"/>
                      <a:pt x="604322" y="523536"/>
                    </a:cubicBezTo>
                    <a:lnTo>
                      <a:pt x="604322" y="595855"/>
                    </a:lnTo>
                    <a:cubicBezTo>
                      <a:pt x="567860" y="595855"/>
                      <a:pt x="548093" y="581330"/>
                      <a:pt x="533652" y="570692"/>
                    </a:cubicBezTo>
                    <a:cubicBezTo>
                      <a:pt x="523000" y="562918"/>
                      <a:pt x="518698" y="559644"/>
                      <a:pt x="505998" y="559644"/>
                    </a:cubicBezTo>
                    <a:cubicBezTo>
                      <a:pt x="493298" y="559644"/>
                      <a:pt x="488894" y="562918"/>
                      <a:pt x="478242" y="570692"/>
                    </a:cubicBezTo>
                    <a:cubicBezTo>
                      <a:pt x="463903" y="581330"/>
                      <a:pt x="444136" y="595855"/>
                      <a:pt x="407675" y="595855"/>
                    </a:cubicBezTo>
                    <a:cubicBezTo>
                      <a:pt x="371110" y="595855"/>
                      <a:pt x="351446" y="581330"/>
                      <a:pt x="337004" y="570692"/>
                    </a:cubicBezTo>
                    <a:cubicBezTo>
                      <a:pt x="326353" y="562918"/>
                      <a:pt x="321949" y="559644"/>
                      <a:pt x="309351" y="559644"/>
                    </a:cubicBezTo>
                    <a:cubicBezTo>
                      <a:pt x="296651" y="559644"/>
                      <a:pt x="292247" y="562918"/>
                      <a:pt x="281595" y="570692"/>
                    </a:cubicBezTo>
                    <a:cubicBezTo>
                      <a:pt x="268792" y="580102"/>
                      <a:pt x="251791" y="592684"/>
                      <a:pt x="222396" y="595344"/>
                    </a:cubicBezTo>
                    <a:lnTo>
                      <a:pt x="210003" y="523434"/>
                    </a:lnTo>
                    <a:cubicBezTo>
                      <a:pt x="210310" y="523434"/>
                      <a:pt x="210618" y="523536"/>
                      <a:pt x="211027" y="523536"/>
                    </a:cubicBezTo>
                    <a:cubicBezTo>
                      <a:pt x="223625" y="523536"/>
                      <a:pt x="228029" y="520263"/>
                      <a:pt x="238681" y="512489"/>
                    </a:cubicBezTo>
                    <a:cubicBezTo>
                      <a:pt x="253122" y="501850"/>
                      <a:pt x="272787" y="487325"/>
                      <a:pt x="309351" y="487325"/>
                    </a:cubicBezTo>
                    <a:close/>
                    <a:moveTo>
                      <a:pt x="309332" y="326365"/>
                    </a:moveTo>
                    <a:cubicBezTo>
                      <a:pt x="345796" y="326365"/>
                      <a:pt x="365564" y="340890"/>
                      <a:pt x="379904" y="351528"/>
                    </a:cubicBezTo>
                    <a:cubicBezTo>
                      <a:pt x="390557" y="359302"/>
                      <a:pt x="394961" y="362576"/>
                      <a:pt x="407662" y="362576"/>
                    </a:cubicBezTo>
                    <a:cubicBezTo>
                      <a:pt x="420260" y="362576"/>
                      <a:pt x="424665" y="359302"/>
                      <a:pt x="435317" y="351528"/>
                    </a:cubicBezTo>
                    <a:cubicBezTo>
                      <a:pt x="449759" y="340890"/>
                      <a:pt x="469425" y="326365"/>
                      <a:pt x="505992" y="326365"/>
                    </a:cubicBezTo>
                    <a:cubicBezTo>
                      <a:pt x="542456" y="326365"/>
                      <a:pt x="562224" y="340890"/>
                      <a:pt x="576667" y="351528"/>
                    </a:cubicBezTo>
                    <a:cubicBezTo>
                      <a:pt x="587217" y="359302"/>
                      <a:pt x="591621" y="362576"/>
                      <a:pt x="604322" y="362576"/>
                    </a:cubicBezTo>
                    <a:lnTo>
                      <a:pt x="604322" y="434895"/>
                    </a:lnTo>
                    <a:cubicBezTo>
                      <a:pt x="567858" y="434895"/>
                      <a:pt x="548089" y="420370"/>
                      <a:pt x="533647" y="409731"/>
                    </a:cubicBezTo>
                    <a:cubicBezTo>
                      <a:pt x="522995" y="401957"/>
                      <a:pt x="518693" y="398786"/>
                      <a:pt x="505992" y="398786"/>
                    </a:cubicBezTo>
                    <a:cubicBezTo>
                      <a:pt x="493291" y="398786"/>
                      <a:pt x="488887" y="401957"/>
                      <a:pt x="478234" y="409731"/>
                    </a:cubicBezTo>
                    <a:cubicBezTo>
                      <a:pt x="463894" y="420370"/>
                      <a:pt x="444126" y="434895"/>
                      <a:pt x="407662" y="434895"/>
                    </a:cubicBezTo>
                    <a:cubicBezTo>
                      <a:pt x="371095" y="434895"/>
                      <a:pt x="351429" y="420370"/>
                      <a:pt x="336987" y="409731"/>
                    </a:cubicBezTo>
                    <a:cubicBezTo>
                      <a:pt x="326335" y="401957"/>
                      <a:pt x="321930" y="398786"/>
                      <a:pt x="309332" y="398786"/>
                    </a:cubicBezTo>
                    <a:cubicBezTo>
                      <a:pt x="296631" y="398786"/>
                      <a:pt x="292226" y="401957"/>
                      <a:pt x="281574" y="409731"/>
                    </a:cubicBezTo>
                    <a:cubicBezTo>
                      <a:pt x="267234" y="420370"/>
                      <a:pt x="247466" y="434895"/>
                      <a:pt x="211002" y="434895"/>
                    </a:cubicBezTo>
                    <a:cubicBezTo>
                      <a:pt x="205061" y="434895"/>
                      <a:pt x="199530" y="434486"/>
                      <a:pt x="194409" y="433872"/>
                    </a:cubicBezTo>
                    <a:lnTo>
                      <a:pt x="179659" y="348869"/>
                    </a:lnTo>
                    <a:cubicBezTo>
                      <a:pt x="180888" y="349789"/>
                      <a:pt x="182117" y="350710"/>
                      <a:pt x="183244" y="351528"/>
                    </a:cubicBezTo>
                    <a:cubicBezTo>
                      <a:pt x="193896" y="359302"/>
                      <a:pt x="198301" y="362576"/>
                      <a:pt x="211002" y="362576"/>
                    </a:cubicBezTo>
                    <a:cubicBezTo>
                      <a:pt x="223600" y="362576"/>
                      <a:pt x="228005" y="359302"/>
                      <a:pt x="238657" y="351528"/>
                    </a:cubicBezTo>
                    <a:cubicBezTo>
                      <a:pt x="253099" y="340890"/>
                      <a:pt x="272765" y="326365"/>
                      <a:pt x="309332" y="326365"/>
                    </a:cubicBezTo>
                    <a:close/>
                    <a:moveTo>
                      <a:pt x="309320" y="169075"/>
                    </a:moveTo>
                    <a:cubicBezTo>
                      <a:pt x="345786" y="169075"/>
                      <a:pt x="365555" y="183600"/>
                      <a:pt x="379895" y="194238"/>
                    </a:cubicBezTo>
                    <a:cubicBezTo>
                      <a:pt x="390548" y="202012"/>
                      <a:pt x="394953" y="205286"/>
                      <a:pt x="407654" y="205286"/>
                    </a:cubicBezTo>
                    <a:cubicBezTo>
                      <a:pt x="420253" y="205286"/>
                      <a:pt x="424658" y="202012"/>
                      <a:pt x="435311" y="194238"/>
                    </a:cubicBezTo>
                    <a:cubicBezTo>
                      <a:pt x="449753" y="183600"/>
                      <a:pt x="469523" y="169075"/>
                      <a:pt x="505988" y="169075"/>
                    </a:cubicBezTo>
                    <a:cubicBezTo>
                      <a:pt x="542454" y="169075"/>
                      <a:pt x="562223" y="183600"/>
                      <a:pt x="576666" y="194238"/>
                    </a:cubicBezTo>
                    <a:cubicBezTo>
                      <a:pt x="587216" y="202012"/>
                      <a:pt x="591621" y="205286"/>
                      <a:pt x="604322" y="205286"/>
                    </a:cubicBezTo>
                    <a:lnTo>
                      <a:pt x="604322" y="277605"/>
                    </a:lnTo>
                    <a:cubicBezTo>
                      <a:pt x="567857" y="277605"/>
                      <a:pt x="548087" y="263080"/>
                      <a:pt x="533645" y="252441"/>
                    </a:cubicBezTo>
                    <a:cubicBezTo>
                      <a:pt x="522992" y="244667"/>
                      <a:pt x="518690" y="241394"/>
                      <a:pt x="505988" y="241394"/>
                    </a:cubicBezTo>
                    <a:cubicBezTo>
                      <a:pt x="493287" y="241394"/>
                      <a:pt x="488882" y="244667"/>
                      <a:pt x="478229" y="252441"/>
                    </a:cubicBezTo>
                    <a:cubicBezTo>
                      <a:pt x="463889" y="263080"/>
                      <a:pt x="444120" y="277605"/>
                      <a:pt x="407654" y="277605"/>
                    </a:cubicBezTo>
                    <a:cubicBezTo>
                      <a:pt x="371086" y="277605"/>
                      <a:pt x="351420" y="263080"/>
                      <a:pt x="336977" y="252441"/>
                    </a:cubicBezTo>
                    <a:cubicBezTo>
                      <a:pt x="326324" y="244667"/>
                      <a:pt x="321920" y="241394"/>
                      <a:pt x="309320" y="241394"/>
                    </a:cubicBezTo>
                    <a:cubicBezTo>
                      <a:pt x="296619" y="241394"/>
                      <a:pt x="292215" y="244667"/>
                      <a:pt x="281562" y="252441"/>
                    </a:cubicBezTo>
                    <a:cubicBezTo>
                      <a:pt x="267221" y="263080"/>
                      <a:pt x="247452" y="277605"/>
                      <a:pt x="210987" y="277605"/>
                    </a:cubicBezTo>
                    <a:cubicBezTo>
                      <a:pt x="191832" y="277605"/>
                      <a:pt x="177287" y="273616"/>
                      <a:pt x="165610" y="268194"/>
                    </a:cubicBezTo>
                    <a:lnTo>
                      <a:pt x="149528" y="175008"/>
                    </a:lnTo>
                    <a:cubicBezTo>
                      <a:pt x="164278" y="180225"/>
                      <a:pt x="174726" y="187896"/>
                      <a:pt x="183228" y="194238"/>
                    </a:cubicBezTo>
                    <a:cubicBezTo>
                      <a:pt x="193881" y="202012"/>
                      <a:pt x="198285" y="205286"/>
                      <a:pt x="210987" y="205286"/>
                    </a:cubicBezTo>
                    <a:cubicBezTo>
                      <a:pt x="223586" y="205286"/>
                      <a:pt x="227990" y="202012"/>
                      <a:pt x="238643" y="194238"/>
                    </a:cubicBezTo>
                    <a:cubicBezTo>
                      <a:pt x="253086" y="183600"/>
                      <a:pt x="272753" y="169075"/>
                      <a:pt x="309320" y="169075"/>
                    </a:cubicBezTo>
                    <a:close/>
                    <a:moveTo>
                      <a:pt x="0" y="0"/>
                    </a:moveTo>
                    <a:lnTo>
                      <a:pt x="84196" y="0"/>
                    </a:lnTo>
                    <a:lnTo>
                      <a:pt x="189186" y="605240"/>
                    </a:lnTo>
                    <a:lnTo>
                      <a:pt x="0" y="60524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106" name="Group 78">
              <a:extLst>
                <a:ext uri="{FF2B5EF4-FFF2-40B4-BE49-F238E27FC236}">
                  <a16:creationId xmlns:a16="http://schemas.microsoft.com/office/drawing/2014/main" id="{92B1D2D3-8AB0-4334-8C66-B4A4B672EE1E}"/>
                </a:ext>
              </a:extLst>
            </p:cNvPr>
            <p:cNvGrpSpPr/>
            <p:nvPr/>
          </p:nvGrpSpPr>
          <p:grpSpPr>
            <a:xfrm>
              <a:off x="3444320" y="4491511"/>
              <a:ext cx="1398755" cy="1398755"/>
              <a:chOff x="1499370" y="3190896"/>
              <a:chExt cx="1398755" cy="1398755"/>
            </a:xfrm>
          </p:grpSpPr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B466EAC8-A2DF-4C32-ABB2-CC0329237A45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98755" cy="1398755"/>
              </a:xfrm>
              <a:prstGeom prst="ellipse">
                <a:avLst/>
              </a:prstGeom>
              <a:solidFill>
                <a:srgbClr val="0F6F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E9F55A05-AC02-4C57-A7D4-32EB0D9316F0}"/>
                  </a:ext>
                </a:extLst>
              </p:cNvPr>
              <p:cNvSpPr/>
              <p:nvPr/>
            </p:nvSpPr>
            <p:spPr>
              <a:xfrm>
                <a:off x="1721797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latin typeface="+mn-ea"/>
                  </a:rPr>
                  <a:t>文旅开发</a:t>
                </a:r>
                <a:endParaRPr lang="en-US" altLang="zh-CN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111" name="Freeform 12">
                <a:extLst>
                  <a:ext uri="{FF2B5EF4-FFF2-40B4-BE49-F238E27FC236}">
                    <a16:creationId xmlns:a16="http://schemas.microsoft.com/office/drawing/2014/main" id="{626A4E57-D507-480C-89FF-695A266E32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8699" y="3454483"/>
                <a:ext cx="469408" cy="468699"/>
              </a:xfrm>
              <a:custGeom>
                <a:avLst/>
                <a:gdLst>
                  <a:gd name="connsiteX0" fmla="*/ 321843 w 607639"/>
                  <a:gd name="connsiteY0" fmla="*/ 528424 h 606722"/>
                  <a:gd name="connsiteX1" fmla="*/ 321843 w 607639"/>
                  <a:gd name="connsiteY1" fmla="*/ 570639 h 606722"/>
                  <a:gd name="connsiteX2" fmla="*/ 337775 w 607639"/>
                  <a:gd name="connsiteY2" fmla="*/ 570639 h 606722"/>
                  <a:gd name="connsiteX3" fmla="*/ 337775 w 607639"/>
                  <a:gd name="connsiteY3" fmla="*/ 528424 h 606722"/>
                  <a:gd name="connsiteX4" fmla="*/ 269775 w 607639"/>
                  <a:gd name="connsiteY4" fmla="*/ 528424 h 606722"/>
                  <a:gd name="connsiteX5" fmla="*/ 269775 w 607639"/>
                  <a:gd name="connsiteY5" fmla="*/ 570639 h 606722"/>
                  <a:gd name="connsiteX6" fmla="*/ 285796 w 607639"/>
                  <a:gd name="connsiteY6" fmla="*/ 570639 h 606722"/>
                  <a:gd name="connsiteX7" fmla="*/ 285796 w 607639"/>
                  <a:gd name="connsiteY7" fmla="*/ 528424 h 606722"/>
                  <a:gd name="connsiteX8" fmla="*/ 388957 w 607639"/>
                  <a:gd name="connsiteY8" fmla="*/ 432355 h 606722"/>
                  <a:gd name="connsiteX9" fmla="*/ 431579 w 607639"/>
                  <a:gd name="connsiteY9" fmla="*/ 432355 h 606722"/>
                  <a:gd name="connsiteX10" fmla="*/ 431579 w 607639"/>
                  <a:gd name="connsiteY10" fmla="*/ 468343 h 606722"/>
                  <a:gd name="connsiteX11" fmla="*/ 388957 w 607639"/>
                  <a:gd name="connsiteY11" fmla="*/ 468343 h 606722"/>
                  <a:gd name="connsiteX12" fmla="*/ 318038 w 607639"/>
                  <a:gd name="connsiteY12" fmla="*/ 432355 h 606722"/>
                  <a:gd name="connsiteX13" fmla="*/ 360589 w 607639"/>
                  <a:gd name="connsiteY13" fmla="*/ 432355 h 606722"/>
                  <a:gd name="connsiteX14" fmla="*/ 360589 w 607639"/>
                  <a:gd name="connsiteY14" fmla="*/ 468343 h 606722"/>
                  <a:gd name="connsiteX15" fmla="*/ 318038 w 607639"/>
                  <a:gd name="connsiteY15" fmla="*/ 468343 h 606722"/>
                  <a:gd name="connsiteX16" fmla="*/ 246979 w 607639"/>
                  <a:gd name="connsiteY16" fmla="*/ 432355 h 606722"/>
                  <a:gd name="connsiteX17" fmla="*/ 289601 w 607639"/>
                  <a:gd name="connsiteY17" fmla="*/ 432355 h 606722"/>
                  <a:gd name="connsiteX18" fmla="*/ 289601 w 607639"/>
                  <a:gd name="connsiteY18" fmla="*/ 468343 h 606722"/>
                  <a:gd name="connsiteX19" fmla="*/ 246979 w 607639"/>
                  <a:gd name="connsiteY19" fmla="*/ 468343 h 606722"/>
                  <a:gd name="connsiteX20" fmla="*/ 176061 w 607639"/>
                  <a:gd name="connsiteY20" fmla="*/ 432355 h 606722"/>
                  <a:gd name="connsiteX21" fmla="*/ 218683 w 607639"/>
                  <a:gd name="connsiteY21" fmla="*/ 432355 h 606722"/>
                  <a:gd name="connsiteX22" fmla="*/ 218683 w 607639"/>
                  <a:gd name="connsiteY22" fmla="*/ 468343 h 606722"/>
                  <a:gd name="connsiteX23" fmla="*/ 176061 w 607639"/>
                  <a:gd name="connsiteY23" fmla="*/ 468343 h 606722"/>
                  <a:gd name="connsiteX24" fmla="*/ 388957 w 607639"/>
                  <a:gd name="connsiteY24" fmla="*/ 372303 h 606722"/>
                  <a:gd name="connsiteX25" fmla="*/ 431579 w 607639"/>
                  <a:gd name="connsiteY25" fmla="*/ 372303 h 606722"/>
                  <a:gd name="connsiteX26" fmla="*/ 431579 w 607639"/>
                  <a:gd name="connsiteY26" fmla="*/ 408291 h 606722"/>
                  <a:gd name="connsiteX27" fmla="*/ 388957 w 607639"/>
                  <a:gd name="connsiteY27" fmla="*/ 408291 h 606722"/>
                  <a:gd name="connsiteX28" fmla="*/ 318038 w 607639"/>
                  <a:gd name="connsiteY28" fmla="*/ 372303 h 606722"/>
                  <a:gd name="connsiteX29" fmla="*/ 360589 w 607639"/>
                  <a:gd name="connsiteY29" fmla="*/ 372303 h 606722"/>
                  <a:gd name="connsiteX30" fmla="*/ 360589 w 607639"/>
                  <a:gd name="connsiteY30" fmla="*/ 408291 h 606722"/>
                  <a:gd name="connsiteX31" fmla="*/ 318038 w 607639"/>
                  <a:gd name="connsiteY31" fmla="*/ 408291 h 606722"/>
                  <a:gd name="connsiteX32" fmla="*/ 246979 w 607639"/>
                  <a:gd name="connsiteY32" fmla="*/ 372303 h 606722"/>
                  <a:gd name="connsiteX33" fmla="*/ 289601 w 607639"/>
                  <a:gd name="connsiteY33" fmla="*/ 372303 h 606722"/>
                  <a:gd name="connsiteX34" fmla="*/ 289601 w 607639"/>
                  <a:gd name="connsiteY34" fmla="*/ 408291 h 606722"/>
                  <a:gd name="connsiteX35" fmla="*/ 246979 w 607639"/>
                  <a:gd name="connsiteY35" fmla="*/ 408291 h 606722"/>
                  <a:gd name="connsiteX36" fmla="*/ 176061 w 607639"/>
                  <a:gd name="connsiteY36" fmla="*/ 372303 h 606722"/>
                  <a:gd name="connsiteX37" fmla="*/ 218683 w 607639"/>
                  <a:gd name="connsiteY37" fmla="*/ 372303 h 606722"/>
                  <a:gd name="connsiteX38" fmla="*/ 218683 w 607639"/>
                  <a:gd name="connsiteY38" fmla="*/ 408291 h 606722"/>
                  <a:gd name="connsiteX39" fmla="*/ 176061 w 607639"/>
                  <a:gd name="connsiteY39" fmla="*/ 408291 h 606722"/>
                  <a:gd name="connsiteX40" fmla="*/ 388957 w 607639"/>
                  <a:gd name="connsiteY40" fmla="*/ 312182 h 606722"/>
                  <a:gd name="connsiteX41" fmla="*/ 431579 w 607639"/>
                  <a:gd name="connsiteY41" fmla="*/ 312182 h 606722"/>
                  <a:gd name="connsiteX42" fmla="*/ 431579 w 607639"/>
                  <a:gd name="connsiteY42" fmla="*/ 348170 h 606722"/>
                  <a:gd name="connsiteX43" fmla="*/ 388957 w 607639"/>
                  <a:gd name="connsiteY43" fmla="*/ 348170 h 606722"/>
                  <a:gd name="connsiteX44" fmla="*/ 318038 w 607639"/>
                  <a:gd name="connsiteY44" fmla="*/ 312182 h 606722"/>
                  <a:gd name="connsiteX45" fmla="*/ 360589 w 607639"/>
                  <a:gd name="connsiteY45" fmla="*/ 312182 h 606722"/>
                  <a:gd name="connsiteX46" fmla="*/ 360589 w 607639"/>
                  <a:gd name="connsiteY46" fmla="*/ 348170 h 606722"/>
                  <a:gd name="connsiteX47" fmla="*/ 318038 w 607639"/>
                  <a:gd name="connsiteY47" fmla="*/ 348170 h 606722"/>
                  <a:gd name="connsiteX48" fmla="*/ 246979 w 607639"/>
                  <a:gd name="connsiteY48" fmla="*/ 312182 h 606722"/>
                  <a:gd name="connsiteX49" fmla="*/ 289601 w 607639"/>
                  <a:gd name="connsiteY49" fmla="*/ 312182 h 606722"/>
                  <a:gd name="connsiteX50" fmla="*/ 289601 w 607639"/>
                  <a:gd name="connsiteY50" fmla="*/ 348170 h 606722"/>
                  <a:gd name="connsiteX51" fmla="*/ 246979 w 607639"/>
                  <a:gd name="connsiteY51" fmla="*/ 348170 h 606722"/>
                  <a:gd name="connsiteX52" fmla="*/ 176061 w 607639"/>
                  <a:gd name="connsiteY52" fmla="*/ 312182 h 606722"/>
                  <a:gd name="connsiteX53" fmla="*/ 218683 w 607639"/>
                  <a:gd name="connsiteY53" fmla="*/ 312182 h 606722"/>
                  <a:gd name="connsiteX54" fmla="*/ 218683 w 607639"/>
                  <a:gd name="connsiteY54" fmla="*/ 348170 h 606722"/>
                  <a:gd name="connsiteX55" fmla="*/ 176061 w 607639"/>
                  <a:gd name="connsiteY55" fmla="*/ 348170 h 606722"/>
                  <a:gd name="connsiteX56" fmla="*/ 485702 w 607639"/>
                  <a:gd name="connsiteY56" fmla="*/ 275666 h 606722"/>
                  <a:gd name="connsiteX57" fmla="*/ 485702 w 607639"/>
                  <a:gd name="connsiteY57" fmla="*/ 570639 h 606722"/>
                  <a:gd name="connsiteX58" fmla="*/ 571503 w 607639"/>
                  <a:gd name="connsiteY58" fmla="*/ 570639 h 606722"/>
                  <a:gd name="connsiteX59" fmla="*/ 571503 w 607639"/>
                  <a:gd name="connsiteY59" fmla="*/ 303306 h 606722"/>
                  <a:gd name="connsiteX60" fmla="*/ 543911 w 607639"/>
                  <a:gd name="connsiteY60" fmla="*/ 275666 h 606722"/>
                  <a:gd name="connsiteX61" fmla="*/ 63728 w 607639"/>
                  <a:gd name="connsiteY61" fmla="*/ 275666 h 606722"/>
                  <a:gd name="connsiteX62" fmla="*/ 36136 w 607639"/>
                  <a:gd name="connsiteY62" fmla="*/ 303306 h 606722"/>
                  <a:gd name="connsiteX63" fmla="*/ 36136 w 607639"/>
                  <a:gd name="connsiteY63" fmla="*/ 570639 h 606722"/>
                  <a:gd name="connsiteX64" fmla="*/ 121848 w 607639"/>
                  <a:gd name="connsiteY64" fmla="*/ 570639 h 606722"/>
                  <a:gd name="connsiteX65" fmla="*/ 121848 w 607639"/>
                  <a:gd name="connsiteY65" fmla="*/ 275666 h 606722"/>
                  <a:gd name="connsiteX66" fmla="*/ 388957 w 607639"/>
                  <a:gd name="connsiteY66" fmla="*/ 252130 h 606722"/>
                  <a:gd name="connsiteX67" fmla="*/ 431579 w 607639"/>
                  <a:gd name="connsiteY67" fmla="*/ 252130 h 606722"/>
                  <a:gd name="connsiteX68" fmla="*/ 431579 w 607639"/>
                  <a:gd name="connsiteY68" fmla="*/ 288118 h 606722"/>
                  <a:gd name="connsiteX69" fmla="*/ 388957 w 607639"/>
                  <a:gd name="connsiteY69" fmla="*/ 288118 h 606722"/>
                  <a:gd name="connsiteX70" fmla="*/ 318038 w 607639"/>
                  <a:gd name="connsiteY70" fmla="*/ 252130 h 606722"/>
                  <a:gd name="connsiteX71" fmla="*/ 360589 w 607639"/>
                  <a:gd name="connsiteY71" fmla="*/ 252130 h 606722"/>
                  <a:gd name="connsiteX72" fmla="*/ 360589 w 607639"/>
                  <a:gd name="connsiteY72" fmla="*/ 288118 h 606722"/>
                  <a:gd name="connsiteX73" fmla="*/ 318038 w 607639"/>
                  <a:gd name="connsiteY73" fmla="*/ 288118 h 606722"/>
                  <a:gd name="connsiteX74" fmla="*/ 246979 w 607639"/>
                  <a:gd name="connsiteY74" fmla="*/ 252130 h 606722"/>
                  <a:gd name="connsiteX75" fmla="*/ 289601 w 607639"/>
                  <a:gd name="connsiteY75" fmla="*/ 252130 h 606722"/>
                  <a:gd name="connsiteX76" fmla="*/ 289601 w 607639"/>
                  <a:gd name="connsiteY76" fmla="*/ 288118 h 606722"/>
                  <a:gd name="connsiteX77" fmla="*/ 246979 w 607639"/>
                  <a:gd name="connsiteY77" fmla="*/ 288118 h 606722"/>
                  <a:gd name="connsiteX78" fmla="*/ 176061 w 607639"/>
                  <a:gd name="connsiteY78" fmla="*/ 252130 h 606722"/>
                  <a:gd name="connsiteX79" fmla="*/ 218683 w 607639"/>
                  <a:gd name="connsiteY79" fmla="*/ 252130 h 606722"/>
                  <a:gd name="connsiteX80" fmla="*/ 218683 w 607639"/>
                  <a:gd name="connsiteY80" fmla="*/ 288118 h 606722"/>
                  <a:gd name="connsiteX81" fmla="*/ 176061 w 607639"/>
                  <a:gd name="connsiteY81" fmla="*/ 288118 h 606722"/>
                  <a:gd name="connsiteX82" fmla="*/ 388957 w 607639"/>
                  <a:gd name="connsiteY82" fmla="*/ 192079 h 606722"/>
                  <a:gd name="connsiteX83" fmla="*/ 431579 w 607639"/>
                  <a:gd name="connsiteY83" fmla="*/ 192079 h 606722"/>
                  <a:gd name="connsiteX84" fmla="*/ 431579 w 607639"/>
                  <a:gd name="connsiteY84" fmla="*/ 228067 h 606722"/>
                  <a:gd name="connsiteX85" fmla="*/ 388957 w 607639"/>
                  <a:gd name="connsiteY85" fmla="*/ 228067 h 606722"/>
                  <a:gd name="connsiteX86" fmla="*/ 318038 w 607639"/>
                  <a:gd name="connsiteY86" fmla="*/ 192079 h 606722"/>
                  <a:gd name="connsiteX87" fmla="*/ 360589 w 607639"/>
                  <a:gd name="connsiteY87" fmla="*/ 192079 h 606722"/>
                  <a:gd name="connsiteX88" fmla="*/ 360589 w 607639"/>
                  <a:gd name="connsiteY88" fmla="*/ 228067 h 606722"/>
                  <a:gd name="connsiteX89" fmla="*/ 318038 w 607639"/>
                  <a:gd name="connsiteY89" fmla="*/ 228067 h 606722"/>
                  <a:gd name="connsiteX90" fmla="*/ 246979 w 607639"/>
                  <a:gd name="connsiteY90" fmla="*/ 192079 h 606722"/>
                  <a:gd name="connsiteX91" fmla="*/ 289601 w 607639"/>
                  <a:gd name="connsiteY91" fmla="*/ 192079 h 606722"/>
                  <a:gd name="connsiteX92" fmla="*/ 289601 w 607639"/>
                  <a:gd name="connsiteY92" fmla="*/ 228067 h 606722"/>
                  <a:gd name="connsiteX93" fmla="*/ 246979 w 607639"/>
                  <a:gd name="connsiteY93" fmla="*/ 228067 h 606722"/>
                  <a:gd name="connsiteX94" fmla="*/ 176061 w 607639"/>
                  <a:gd name="connsiteY94" fmla="*/ 192079 h 606722"/>
                  <a:gd name="connsiteX95" fmla="*/ 218683 w 607639"/>
                  <a:gd name="connsiteY95" fmla="*/ 192079 h 606722"/>
                  <a:gd name="connsiteX96" fmla="*/ 218683 w 607639"/>
                  <a:gd name="connsiteY96" fmla="*/ 228067 h 606722"/>
                  <a:gd name="connsiteX97" fmla="*/ 176061 w 607639"/>
                  <a:gd name="connsiteY97" fmla="*/ 228067 h 606722"/>
                  <a:gd name="connsiteX98" fmla="*/ 157984 w 607639"/>
                  <a:gd name="connsiteY98" fmla="*/ 167951 h 606722"/>
                  <a:gd name="connsiteX99" fmla="*/ 157984 w 607639"/>
                  <a:gd name="connsiteY99" fmla="*/ 239672 h 606722"/>
                  <a:gd name="connsiteX100" fmla="*/ 157984 w 607639"/>
                  <a:gd name="connsiteY100" fmla="*/ 570639 h 606722"/>
                  <a:gd name="connsiteX101" fmla="*/ 233728 w 607639"/>
                  <a:gd name="connsiteY101" fmla="*/ 570639 h 606722"/>
                  <a:gd name="connsiteX102" fmla="*/ 233728 w 607639"/>
                  <a:gd name="connsiteY102" fmla="*/ 492430 h 606722"/>
                  <a:gd name="connsiteX103" fmla="*/ 373911 w 607639"/>
                  <a:gd name="connsiteY103" fmla="*/ 492430 h 606722"/>
                  <a:gd name="connsiteX104" fmla="*/ 373911 w 607639"/>
                  <a:gd name="connsiteY104" fmla="*/ 570639 h 606722"/>
                  <a:gd name="connsiteX105" fmla="*/ 449655 w 607639"/>
                  <a:gd name="connsiteY105" fmla="*/ 570639 h 606722"/>
                  <a:gd name="connsiteX106" fmla="*/ 449655 w 607639"/>
                  <a:gd name="connsiteY106" fmla="*/ 239672 h 606722"/>
                  <a:gd name="connsiteX107" fmla="*/ 449655 w 607639"/>
                  <a:gd name="connsiteY107" fmla="*/ 167951 h 606722"/>
                  <a:gd name="connsiteX108" fmla="*/ 121848 w 607639"/>
                  <a:gd name="connsiteY108" fmla="*/ 131957 h 606722"/>
                  <a:gd name="connsiteX109" fmla="*/ 485702 w 607639"/>
                  <a:gd name="connsiteY109" fmla="*/ 131957 h 606722"/>
                  <a:gd name="connsiteX110" fmla="*/ 485702 w 607639"/>
                  <a:gd name="connsiteY110" fmla="*/ 239672 h 606722"/>
                  <a:gd name="connsiteX111" fmla="*/ 543911 w 607639"/>
                  <a:gd name="connsiteY111" fmla="*/ 239672 h 606722"/>
                  <a:gd name="connsiteX112" fmla="*/ 607639 w 607639"/>
                  <a:gd name="connsiteY112" fmla="*/ 303306 h 606722"/>
                  <a:gd name="connsiteX113" fmla="*/ 607639 w 607639"/>
                  <a:gd name="connsiteY113" fmla="*/ 606722 h 606722"/>
                  <a:gd name="connsiteX114" fmla="*/ 485702 w 607639"/>
                  <a:gd name="connsiteY114" fmla="*/ 606722 h 606722"/>
                  <a:gd name="connsiteX115" fmla="*/ 449655 w 607639"/>
                  <a:gd name="connsiteY115" fmla="*/ 606722 h 606722"/>
                  <a:gd name="connsiteX116" fmla="*/ 373911 w 607639"/>
                  <a:gd name="connsiteY116" fmla="*/ 606722 h 606722"/>
                  <a:gd name="connsiteX117" fmla="*/ 233728 w 607639"/>
                  <a:gd name="connsiteY117" fmla="*/ 606722 h 606722"/>
                  <a:gd name="connsiteX118" fmla="*/ 157984 w 607639"/>
                  <a:gd name="connsiteY118" fmla="*/ 606722 h 606722"/>
                  <a:gd name="connsiteX119" fmla="*/ 121848 w 607639"/>
                  <a:gd name="connsiteY119" fmla="*/ 606722 h 606722"/>
                  <a:gd name="connsiteX120" fmla="*/ 0 w 607639"/>
                  <a:gd name="connsiteY120" fmla="*/ 606722 h 606722"/>
                  <a:gd name="connsiteX121" fmla="*/ 0 w 607639"/>
                  <a:gd name="connsiteY121" fmla="*/ 303306 h 606722"/>
                  <a:gd name="connsiteX122" fmla="*/ 63728 w 607639"/>
                  <a:gd name="connsiteY122" fmla="*/ 239672 h 606722"/>
                  <a:gd name="connsiteX123" fmla="*/ 121848 w 607639"/>
                  <a:gd name="connsiteY123" fmla="*/ 239672 h 606722"/>
                  <a:gd name="connsiteX124" fmla="*/ 205347 w 607639"/>
                  <a:gd name="connsiteY124" fmla="*/ 36076 h 606722"/>
                  <a:gd name="connsiteX125" fmla="*/ 205347 w 607639"/>
                  <a:gd name="connsiteY125" fmla="*/ 79882 h 606722"/>
                  <a:gd name="connsiteX126" fmla="*/ 219052 w 607639"/>
                  <a:gd name="connsiteY126" fmla="*/ 79882 h 606722"/>
                  <a:gd name="connsiteX127" fmla="*/ 219052 w 607639"/>
                  <a:gd name="connsiteY127" fmla="*/ 36076 h 606722"/>
                  <a:gd name="connsiteX128" fmla="*/ 461639 w 607639"/>
                  <a:gd name="connsiteY128" fmla="*/ 0 h 606722"/>
                  <a:gd name="connsiteX129" fmla="*/ 497685 w 607639"/>
                  <a:gd name="connsiteY129" fmla="*/ 0 h 606722"/>
                  <a:gd name="connsiteX130" fmla="*/ 497685 w 607639"/>
                  <a:gd name="connsiteY130" fmla="*/ 79882 h 606722"/>
                  <a:gd name="connsiteX131" fmla="*/ 546459 w 607639"/>
                  <a:gd name="connsiteY131" fmla="*/ 79882 h 606722"/>
                  <a:gd name="connsiteX132" fmla="*/ 546459 w 607639"/>
                  <a:gd name="connsiteY132" fmla="*/ 115869 h 606722"/>
                  <a:gd name="connsiteX133" fmla="*/ 461639 w 607639"/>
                  <a:gd name="connsiteY133" fmla="*/ 115869 h 606722"/>
                  <a:gd name="connsiteX134" fmla="*/ 366517 w 607639"/>
                  <a:gd name="connsiteY134" fmla="*/ 0 h 606722"/>
                  <a:gd name="connsiteX135" fmla="*/ 451337 w 607639"/>
                  <a:gd name="connsiteY135" fmla="*/ 0 h 606722"/>
                  <a:gd name="connsiteX136" fmla="*/ 451337 w 607639"/>
                  <a:gd name="connsiteY136" fmla="*/ 36076 h 606722"/>
                  <a:gd name="connsiteX137" fmla="*/ 402563 w 607639"/>
                  <a:gd name="connsiteY137" fmla="*/ 36076 h 606722"/>
                  <a:gd name="connsiteX138" fmla="*/ 402563 w 607639"/>
                  <a:gd name="connsiteY138" fmla="*/ 39897 h 606722"/>
                  <a:gd name="connsiteX139" fmla="*/ 431222 w 607639"/>
                  <a:gd name="connsiteY139" fmla="*/ 39897 h 606722"/>
                  <a:gd name="connsiteX140" fmla="*/ 431222 w 607639"/>
                  <a:gd name="connsiteY140" fmla="*/ 75972 h 606722"/>
                  <a:gd name="connsiteX141" fmla="*/ 402563 w 607639"/>
                  <a:gd name="connsiteY141" fmla="*/ 75972 h 606722"/>
                  <a:gd name="connsiteX142" fmla="*/ 402563 w 607639"/>
                  <a:gd name="connsiteY142" fmla="*/ 79882 h 606722"/>
                  <a:gd name="connsiteX143" fmla="*/ 451337 w 607639"/>
                  <a:gd name="connsiteY143" fmla="*/ 79882 h 606722"/>
                  <a:gd name="connsiteX144" fmla="*/ 451337 w 607639"/>
                  <a:gd name="connsiteY144" fmla="*/ 115869 h 606722"/>
                  <a:gd name="connsiteX145" fmla="*/ 366517 w 607639"/>
                  <a:gd name="connsiteY145" fmla="*/ 115869 h 606722"/>
                  <a:gd name="connsiteX146" fmla="*/ 265397 w 607639"/>
                  <a:gd name="connsiteY146" fmla="*/ 0 h 606722"/>
                  <a:gd name="connsiteX147" fmla="*/ 356215 w 607639"/>
                  <a:gd name="connsiteY147" fmla="*/ 0 h 606722"/>
                  <a:gd name="connsiteX148" fmla="*/ 356215 w 607639"/>
                  <a:gd name="connsiteY148" fmla="*/ 36076 h 606722"/>
                  <a:gd name="connsiteX149" fmla="*/ 328881 w 607639"/>
                  <a:gd name="connsiteY149" fmla="*/ 36076 h 606722"/>
                  <a:gd name="connsiteX150" fmla="*/ 328881 w 607639"/>
                  <a:gd name="connsiteY150" fmla="*/ 115869 h 606722"/>
                  <a:gd name="connsiteX151" fmla="*/ 292731 w 607639"/>
                  <a:gd name="connsiteY151" fmla="*/ 115869 h 606722"/>
                  <a:gd name="connsiteX152" fmla="*/ 292731 w 607639"/>
                  <a:gd name="connsiteY152" fmla="*/ 36076 h 606722"/>
                  <a:gd name="connsiteX153" fmla="*/ 265397 w 607639"/>
                  <a:gd name="connsiteY153" fmla="*/ 36076 h 606722"/>
                  <a:gd name="connsiteX154" fmla="*/ 169216 w 607639"/>
                  <a:gd name="connsiteY154" fmla="*/ 0 h 606722"/>
                  <a:gd name="connsiteX155" fmla="*/ 255094 w 607639"/>
                  <a:gd name="connsiteY155" fmla="*/ 0 h 606722"/>
                  <a:gd name="connsiteX156" fmla="*/ 255094 w 607639"/>
                  <a:gd name="connsiteY156" fmla="*/ 115869 h 606722"/>
                  <a:gd name="connsiteX157" fmla="*/ 169216 w 607639"/>
                  <a:gd name="connsiteY157" fmla="*/ 115869 h 606722"/>
                  <a:gd name="connsiteX158" fmla="*/ 67108 w 607639"/>
                  <a:gd name="connsiteY158" fmla="*/ 0 h 606722"/>
                  <a:gd name="connsiteX159" fmla="*/ 103256 w 607639"/>
                  <a:gd name="connsiteY159" fmla="*/ 0 h 606722"/>
                  <a:gd name="connsiteX160" fmla="*/ 103256 w 607639"/>
                  <a:gd name="connsiteY160" fmla="*/ 39897 h 606722"/>
                  <a:gd name="connsiteX161" fmla="*/ 123913 w 607639"/>
                  <a:gd name="connsiteY161" fmla="*/ 39897 h 606722"/>
                  <a:gd name="connsiteX162" fmla="*/ 123913 w 607639"/>
                  <a:gd name="connsiteY162" fmla="*/ 0 h 606722"/>
                  <a:gd name="connsiteX163" fmla="*/ 159972 w 607639"/>
                  <a:gd name="connsiteY163" fmla="*/ 0 h 606722"/>
                  <a:gd name="connsiteX164" fmla="*/ 159972 w 607639"/>
                  <a:gd name="connsiteY164" fmla="*/ 115869 h 606722"/>
                  <a:gd name="connsiteX165" fmla="*/ 123913 w 607639"/>
                  <a:gd name="connsiteY165" fmla="*/ 115869 h 606722"/>
                  <a:gd name="connsiteX166" fmla="*/ 123913 w 607639"/>
                  <a:gd name="connsiteY166" fmla="*/ 75972 h 606722"/>
                  <a:gd name="connsiteX167" fmla="*/ 103256 w 607639"/>
                  <a:gd name="connsiteY167" fmla="*/ 75972 h 606722"/>
                  <a:gd name="connsiteX168" fmla="*/ 103256 w 607639"/>
                  <a:gd name="connsiteY168" fmla="*/ 115869 h 606722"/>
                  <a:gd name="connsiteX169" fmla="*/ 67108 w 607639"/>
                  <a:gd name="connsiteY169" fmla="*/ 115869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</a:cxnLst>
                <a:rect l="l" t="t" r="r" b="b"/>
                <a:pathLst>
                  <a:path w="607639" h="606722">
                    <a:moveTo>
                      <a:pt x="321843" y="528424"/>
                    </a:moveTo>
                    <a:lnTo>
                      <a:pt x="321843" y="570639"/>
                    </a:lnTo>
                    <a:lnTo>
                      <a:pt x="337775" y="570639"/>
                    </a:lnTo>
                    <a:lnTo>
                      <a:pt x="337775" y="528424"/>
                    </a:lnTo>
                    <a:close/>
                    <a:moveTo>
                      <a:pt x="269775" y="528424"/>
                    </a:moveTo>
                    <a:lnTo>
                      <a:pt x="269775" y="570639"/>
                    </a:lnTo>
                    <a:lnTo>
                      <a:pt x="285796" y="570639"/>
                    </a:lnTo>
                    <a:lnTo>
                      <a:pt x="285796" y="528424"/>
                    </a:lnTo>
                    <a:close/>
                    <a:moveTo>
                      <a:pt x="388957" y="432355"/>
                    </a:moveTo>
                    <a:lnTo>
                      <a:pt x="431579" y="432355"/>
                    </a:lnTo>
                    <a:lnTo>
                      <a:pt x="431579" y="468343"/>
                    </a:lnTo>
                    <a:lnTo>
                      <a:pt x="388957" y="468343"/>
                    </a:lnTo>
                    <a:close/>
                    <a:moveTo>
                      <a:pt x="318038" y="432355"/>
                    </a:moveTo>
                    <a:lnTo>
                      <a:pt x="360589" y="432355"/>
                    </a:lnTo>
                    <a:lnTo>
                      <a:pt x="360589" y="468343"/>
                    </a:lnTo>
                    <a:lnTo>
                      <a:pt x="318038" y="468343"/>
                    </a:lnTo>
                    <a:close/>
                    <a:moveTo>
                      <a:pt x="246979" y="432355"/>
                    </a:moveTo>
                    <a:lnTo>
                      <a:pt x="289601" y="432355"/>
                    </a:lnTo>
                    <a:lnTo>
                      <a:pt x="289601" y="468343"/>
                    </a:lnTo>
                    <a:lnTo>
                      <a:pt x="246979" y="468343"/>
                    </a:lnTo>
                    <a:close/>
                    <a:moveTo>
                      <a:pt x="176061" y="432355"/>
                    </a:moveTo>
                    <a:lnTo>
                      <a:pt x="218683" y="432355"/>
                    </a:lnTo>
                    <a:lnTo>
                      <a:pt x="218683" y="468343"/>
                    </a:lnTo>
                    <a:lnTo>
                      <a:pt x="176061" y="468343"/>
                    </a:lnTo>
                    <a:close/>
                    <a:moveTo>
                      <a:pt x="388957" y="372303"/>
                    </a:moveTo>
                    <a:lnTo>
                      <a:pt x="431579" y="372303"/>
                    </a:lnTo>
                    <a:lnTo>
                      <a:pt x="431579" y="408291"/>
                    </a:lnTo>
                    <a:lnTo>
                      <a:pt x="388957" y="408291"/>
                    </a:lnTo>
                    <a:close/>
                    <a:moveTo>
                      <a:pt x="318038" y="372303"/>
                    </a:moveTo>
                    <a:lnTo>
                      <a:pt x="360589" y="372303"/>
                    </a:lnTo>
                    <a:lnTo>
                      <a:pt x="360589" y="408291"/>
                    </a:lnTo>
                    <a:lnTo>
                      <a:pt x="318038" y="408291"/>
                    </a:lnTo>
                    <a:close/>
                    <a:moveTo>
                      <a:pt x="246979" y="372303"/>
                    </a:moveTo>
                    <a:lnTo>
                      <a:pt x="289601" y="372303"/>
                    </a:lnTo>
                    <a:lnTo>
                      <a:pt x="289601" y="408291"/>
                    </a:lnTo>
                    <a:lnTo>
                      <a:pt x="246979" y="408291"/>
                    </a:lnTo>
                    <a:close/>
                    <a:moveTo>
                      <a:pt x="176061" y="372303"/>
                    </a:moveTo>
                    <a:lnTo>
                      <a:pt x="218683" y="372303"/>
                    </a:lnTo>
                    <a:lnTo>
                      <a:pt x="218683" y="408291"/>
                    </a:lnTo>
                    <a:lnTo>
                      <a:pt x="176061" y="408291"/>
                    </a:lnTo>
                    <a:close/>
                    <a:moveTo>
                      <a:pt x="388957" y="312182"/>
                    </a:moveTo>
                    <a:lnTo>
                      <a:pt x="431579" y="312182"/>
                    </a:lnTo>
                    <a:lnTo>
                      <a:pt x="431579" y="348170"/>
                    </a:lnTo>
                    <a:lnTo>
                      <a:pt x="388957" y="348170"/>
                    </a:lnTo>
                    <a:close/>
                    <a:moveTo>
                      <a:pt x="318038" y="312182"/>
                    </a:moveTo>
                    <a:lnTo>
                      <a:pt x="360589" y="312182"/>
                    </a:lnTo>
                    <a:lnTo>
                      <a:pt x="360589" y="348170"/>
                    </a:lnTo>
                    <a:lnTo>
                      <a:pt x="318038" y="348170"/>
                    </a:lnTo>
                    <a:close/>
                    <a:moveTo>
                      <a:pt x="246979" y="312182"/>
                    </a:moveTo>
                    <a:lnTo>
                      <a:pt x="289601" y="312182"/>
                    </a:lnTo>
                    <a:lnTo>
                      <a:pt x="289601" y="348170"/>
                    </a:lnTo>
                    <a:lnTo>
                      <a:pt x="246979" y="348170"/>
                    </a:lnTo>
                    <a:close/>
                    <a:moveTo>
                      <a:pt x="176061" y="312182"/>
                    </a:moveTo>
                    <a:lnTo>
                      <a:pt x="218683" y="312182"/>
                    </a:lnTo>
                    <a:lnTo>
                      <a:pt x="218683" y="348170"/>
                    </a:lnTo>
                    <a:lnTo>
                      <a:pt x="176061" y="348170"/>
                    </a:lnTo>
                    <a:close/>
                    <a:moveTo>
                      <a:pt x="485702" y="275666"/>
                    </a:moveTo>
                    <a:lnTo>
                      <a:pt x="485702" y="570639"/>
                    </a:lnTo>
                    <a:lnTo>
                      <a:pt x="571503" y="570639"/>
                    </a:lnTo>
                    <a:lnTo>
                      <a:pt x="571503" y="303306"/>
                    </a:lnTo>
                    <a:cubicBezTo>
                      <a:pt x="571503" y="288109"/>
                      <a:pt x="559131" y="275666"/>
                      <a:pt x="543911" y="275666"/>
                    </a:cubicBezTo>
                    <a:close/>
                    <a:moveTo>
                      <a:pt x="63728" y="275666"/>
                    </a:moveTo>
                    <a:cubicBezTo>
                      <a:pt x="48508" y="275666"/>
                      <a:pt x="36136" y="288109"/>
                      <a:pt x="36136" y="303306"/>
                    </a:cubicBezTo>
                    <a:lnTo>
                      <a:pt x="36136" y="570639"/>
                    </a:lnTo>
                    <a:lnTo>
                      <a:pt x="121848" y="570639"/>
                    </a:lnTo>
                    <a:lnTo>
                      <a:pt x="121848" y="275666"/>
                    </a:lnTo>
                    <a:close/>
                    <a:moveTo>
                      <a:pt x="388957" y="252130"/>
                    </a:moveTo>
                    <a:lnTo>
                      <a:pt x="431579" y="252130"/>
                    </a:lnTo>
                    <a:lnTo>
                      <a:pt x="431579" y="288118"/>
                    </a:lnTo>
                    <a:lnTo>
                      <a:pt x="388957" y="288118"/>
                    </a:lnTo>
                    <a:close/>
                    <a:moveTo>
                      <a:pt x="318038" y="252130"/>
                    </a:moveTo>
                    <a:lnTo>
                      <a:pt x="360589" y="252130"/>
                    </a:lnTo>
                    <a:lnTo>
                      <a:pt x="360589" y="288118"/>
                    </a:lnTo>
                    <a:lnTo>
                      <a:pt x="318038" y="288118"/>
                    </a:lnTo>
                    <a:close/>
                    <a:moveTo>
                      <a:pt x="246979" y="252130"/>
                    </a:moveTo>
                    <a:lnTo>
                      <a:pt x="289601" y="252130"/>
                    </a:lnTo>
                    <a:lnTo>
                      <a:pt x="289601" y="288118"/>
                    </a:lnTo>
                    <a:lnTo>
                      <a:pt x="246979" y="288118"/>
                    </a:lnTo>
                    <a:close/>
                    <a:moveTo>
                      <a:pt x="176061" y="252130"/>
                    </a:moveTo>
                    <a:lnTo>
                      <a:pt x="218683" y="252130"/>
                    </a:lnTo>
                    <a:lnTo>
                      <a:pt x="218683" y="288118"/>
                    </a:lnTo>
                    <a:lnTo>
                      <a:pt x="176061" y="288118"/>
                    </a:lnTo>
                    <a:close/>
                    <a:moveTo>
                      <a:pt x="388957" y="192079"/>
                    </a:moveTo>
                    <a:lnTo>
                      <a:pt x="431579" y="192079"/>
                    </a:lnTo>
                    <a:lnTo>
                      <a:pt x="431579" y="228067"/>
                    </a:lnTo>
                    <a:lnTo>
                      <a:pt x="388957" y="228067"/>
                    </a:lnTo>
                    <a:close/>
                    <a:moveTo>
                      <a:pt x="318038" y="192079"/>
                    </a:moveTo>
                    <a:lnTo>
                      <a:pt x="360589" y="192079"/>
                    </a:lnTo>
                    <a:lnTo>
                      <a:pt x="360589" y="228067"/>
                    </a:lnTo>
                    <a:lnTo>
                      <a:pt x="318038" y="228067"/>
                    </a:lnTo>
                    <a:close/>
                    <a:moveTo>
                      <a:pt x="246979" y="192079"/>
                    </a:moveTo>
                    <a:lnTo>
                      <a:pt x="289601" y="192079"/>
                    </a:lnTo>
                    <a:lnTo>
                      <a:pt x="289601" y="228067"/>
                    </a:lnTo>
                    <a:lnTo>
                      <a:pt x="246979" y="228067"/>
                    </a:lnTo>
                    <a:close/>
                    <a:moveTo>
                      <a:pt x="176061" y="192079"/>
                    </a:moveTo>
                    <a:lnTo>
                      <a:pt x="218683" y="192079"/>
                    </a:lnTo>
                    <a:lnTo>
                      <a:pt x="218683" y="228067"/>
                    </a:lnTo>
                    <a:lnTo>
                      <a:pt x="176061" y="228067"/>
                    </a:lnTo>
                    <a:close/>
                    <a:moveTo>
                      <a:pt x="157984" y="167951"/>
                    </a:moveTo>
                    <a:lnTo>
                      <a:pt x="157984" y="239672"/>
                    </a:lnTo>
                    <a:lnTo>
                      <a:pt x="157984" y="570639"/>
                    </a:lnTo>
                    <a:lnTo>
                      <a:pt x="233728" y="570639"/>
                    </a:lnTo>
                    <a:lnTo>
                      <a:pt x="233728" y="492430"/>
                    </a:lnTo>
                    <a:lnTo>
                      <a:pt x="373911" y="492430"/>
                    </a:lnTo>
                    <a:lnTo>
                      <a:pt x="373911" y="570639"/>
                    </a:lnTo>
                    <a:lnTo>
                      <a:pt x="449655" y="570639"/>
                    </a:lnTo>
                    <a:lnTo>
                      <a:pt x="449655" y="239672"/>
                    </a:lnTo>
                    <a:lnTo>
                      <a:pt x="449655" y="167951"/>
                    </a:lnTo>
                    <a:close/>
                    <a:moveTo>
                      <a:pt x="121848" y="131957"/>
                    </a:moveTo>
                    <a:lnTo>
                      <a:pt x="485702" y="131957"/>
                    </a:lnTo>
                    <a:lnTo>
                      <a:pt x="485702" y="239672"/>
                    </a:lnTo>
                    <a:lnTo>
                      <a:pt x="543911" y="239672"/>
                    </a:lnTo>
                    <a:cubicBezTo>
                      <a:pt x="579068" y="239672"/>
                      <a:pt x="607639" y="268201"/>
                      <a:pt x="607639" y="303306"/>
                    </a:cubicBezTo>
                    <a:lnTo>
                      <a:pt x="607639" y="606722"/>
                    </a:lnTo>
                    <a:lnTo>
                      <a:pt x="485702" y="606722"/>
                    </a:lnTo>
                    <a:lnTo>
                      <a:pt x="449655" y="606722"/>
                    </a:lnTo>
                    <a:lnTo>
                      <a:pt x="373911" y="606722"/>
                    </a:lnTo>
                    <a:lnTo>
                      <a:pt x="233728" y="606722"/>
                    </a:lnTo>
                    <a:lnTo>
                      <a:pt x="157984" y="606722"/>
                    </a:lnTo>
                    <a:lnTo>
                      <a:pt x="121848" y="606722"/>
                    </a:lnTo>
                    <a:lnTo>
                      <a:pt x="0" y="606722"/>
                    </a:lnTo>
                    <a:lnTo>
                      <a:pt x="0" y="303306"/>
                    </a:lnTo>
                    <a:cubicBezTo>
                      <a:pt x="0" y="268201"/>
                      <a:pt x="28571" y="239672"/>
                      <a:pt x="63728" y="239672"/>
                    </a:cubicBezTo>
                    <a:lnTo>
                      <a:pt x="121848" y="239672"/>
                    </a:lnTo>
                    <a:close/>
                    <a:moveTo>
                      <a:pt x="205347" y="36076"/>
                    </a:moveTo>
                    <a:lnTo>
                      <a:pt x="205347" y="79882"/>
                    </a:lnTo>
                    <a:lnTo>
                      <a:pt x="219052" y="79882"/>
                    </a:lnTo>
                    <a:lnTo>
                      <a:pt x="219052" y="36076"/>
                    </a:lnTo>
                    <a:close/>
                    <a:moveTo>
                      <a:pt x="461639" y="0"/>
                    </a:moveTo>
                    <a:lnTo>
                      <a:pt x="497685" y="0"/>
                    </a:lnTo>
                    <a:lnTo>
                      <a:pt x="497685" y="79882"/>
                    </a:lnTo>
                    <a:lnTo>
                      <a:pt x="546459" y="79882"/>
                    </a:lnTo>
                    <a:lnTo>
                      <a:pt x="546459" y="115869"/>
                    </a:lnTo>
                    <a:lnTo>
                      <a:pt x="461639" y="115869"/>
                    </a:lnTo>
                    <a:close/>
                    <a:moveTo>
                      <a:pt x="366517" y="0"/>
                    </a:moveTo>
                    <a:lnTo>
                      <a:pt x="451337" y="0"/>
                    </a:lnTo>
                    <a:lnTo>
                      <a:pt x="451337" y="36076"/>
                    </a:lnTo>
                    <a:lnTo>
                      <a:pt x="402563" y="36076"/>
                    </a:lnTo>
                    <a:lnTo>
                      <a:pt x="402563" y="39897"/>
                    </a:lnTo>
                    <a:lnTo>
                      <a:pt x="431222" y="39897"/>
                    </a:lnTo>
                    <a:lnTo>
                      <a:pt x="431222" y="75972"/>
                    </a:lnTo>
                    <a:lnTo>
                      <a:pt x="402563" y="75972"/>
                    </a:lnTo>
                    <a:lnTo>
                      <a:pt x="402563" y="79882"/>
                    </a:lnTo>
                    <a:lnTo>
                      <a:pt x="451337" y="79882"/>
                    </a:lnTo>
                    <a:lnTo>
                      <a:pt x="451337" y="115869"/>
                    </a:lnTo>
                    <a:lnTo>
                      <a:pt x="366517" y="115869"/>
                    </a:lnTo>
                    <a:close/>
                    <a:moveTo>
                      <a:pt x="265397" y="0"/>
                    </a:moveTo>
                    <a:lnTo>
                      <a:pt x="356215" y="0"/>
                    </a:lnTo>
                    <a:lnTo>
                      <a:pt x="356215" y="36076"/>
                    </a:lnTo>
                    <a:lnTo>
                      <a:pt x="328881" y="36076"/>
                    </a:lnTo>
                    <a:lnTo>
                      <a:pt x="328881" y="115869"/>
                    </a:lnTo>
                    <a:lnTo>
                      <a:pt x="292731" y="115869"/>
                    </a:lnTo>
                    <a:lnTo>
                      <a:pt x="292731" y="36076"/>
                    </a:lnTo>
                    <a:lnTo>
                      <a:pt x="265397" y="36076"/>
                    </a:lnTo>
                    <a:close/>
                    <a:moveTo>
                      <a:pt x="169216" y="0"/>
                    </a:moveTo>
                    <a:lnTo>
                      <a:pt x="255094" y="0"/>
                    </a:lnTo>
                    <a:lnTo>
                      <a:pt x="255094" y="115869"/>
                    </a:lnTo>
                    <a:lnTo>
                      <a:pt x="169216" y="115869"/>
                    </a:lnTo>
                    <a:close/>
                    <a:moveTo>
                      <a:pt x="67108" y="0"/>
                    </a:moveTo>
                    <a:lnTo>
                      <a:pt x="103256" y="0"/>
                    </a:lnTo>
                    <a:lnTo>
                      <a:pt x="103256" y="39897"/>
                    </a:lnTo>
                    <a:lnTo>
                      <a:pt x="123913" y="39897"/>
                    </a:lnTo>
                    <a:lnTo>
                      <a:pt x="123913" y="0"/>
                    </a:lnTo>
                    <a:lnTo>
                      <a:pt x="159972" y="0"/>
                    </a:lnTo>
                    <a:lnTo>
                      <a:pt x="159972" y="115869"/>
                    </a:lnTo>
                    <a:lnTo>
                      <a:pt x="123913" y="115869"/>
                    </a:lnTo>
                    <a:lnTo>
                      <a:pt x="123913" y="75972"/>
                    </a:lnTo>
                    <a:lnTo>
                      <a:pt x="103256" y="75972"/>
                    </a:lnTo>
                    <a:lnTo>
                      <a:pt x="103256" y="115869"/>
                    </a:lnTo>
                    <a:lnTo>
                      <a:pt x="67108" y="11586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  <p:sp>
        <p:nvSpPr>
          <p:cNvPr id="105" name="Rectangle 49">
            <a:extLst>
              <a:ext uri="{FF2B5EF4-FFF2-40B4-BE49-F238E27FC236}">
                <a16:creationId xmlns:a16="http://schemas.microsoft.com/office/drawing/2014/main" id="{693DCE5C-1891-4497-A112-EBBD1878C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5191" y="3647613"/>
            <a:ext cx="2018444" cy="4616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rgbClr val="0F6FC6"/>
              </a:gs>
              <a:gs pos="72000">
                <a:schemeClr val="accent1">
                  <a:alpha val="61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rtlCol="0" anchor="ctr"/>
          <a:lstStyle>
            <a:lvl1pPr marL="457200" indent="-4572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0" indent="0" algn="ctr">
              <a:lnSpc>
                <a:spcPct val="110000"/>
              </a:lnSpc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+mn-ea"/>
                <a:ea typeface="+mn-ea"/>
              </a:rPr>
              <a:t>控股公司模式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AA95F03-6C91-49BA-98E9-9031FCA3574F}"/>
              </a:ext>
            </a:extLst>
          </p:cNvPr>
          <p:cNvGrpSpPr/>
          <p:nvPr/>
        </p:nvGrpSpPr>
        <p:grpSpPr>
          <a:xfrm>
            <a:off x="6648743" y="1739203"/>
            <a:ext cx="4455432" cy="4455432"/>
            <a:chOff x="6820193" y="1739203"/>
            <a:chExt cx="4455432" cy="4455432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97F2A7C-7F60-429E-B564-2DEAA85A9FD3}"/>
                </a:ext>
              </a:extLst>
            </p:cNvPr>
            <p:cNvSpPr/>
            <p:nvPr/>
          </p:nvSpPr>
          <p:spPr>
            <a:xfrm>
              <a:off x="6820193" y="1739203"/>
              <a:ext cx="4455432" cy="4455432"/>
            </a:xfrm>
            <a:prstGeom prst="ellipse">
              <a:avLst/>
            </a:prstGeom>
            <a:gradFill flip="none" rotWithShape="1">
              <a:gsLst>
                <a:gs pos="28000">
                  <a:srgbClr val="1D9ED8">
                    <a:alpha val="0"/>
                  </a:srgbClr>
                </a:gs>
                <a:gs pos="100000">
                  <a:srgbClr val="0BD0D9">
                    <a:alpha val="2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gradFill>
                <a:gsLst>
                  <a:gs pos="71000">
                    <a:srgbClr val="0BD0D9">
                      <a:alpha val="57000"/>
                    </a:srgbClr>
                  </a:gs>
                  <a:gs pos="35000">
                    <a:srgbClr val="0BD0D9">
                      <a:alpha val="54000"/>
                    </a:srgbClr>
                  </a:gs>
                  <a:gs pos="0">
                    <a:srgbClr val="0BD0D9">
                      <a:alpha val="0"/>
                    </a:srgbClr>
                  </a:gs>
                  <a:gs pos="100000">
                    <a:srgbClr val="0BD0D9">
                      <a:alpha val="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347DE0D9-6860-4AF1-A8FD-D8807694007C}"/>
                </a:ext>
              </a:extLst>
            </p:cNvPr>
            <p:cNvCxnSpPr/>
            <p:nvPr/>
          </p:nvCxnSpPr>
          <p:spPr>
            <a:xfrm>
              <a:off x="7550391" y="2760189"/>
              <a:ext cx="2844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CFBEAEB-FE7B-4FCB-9AAA-B603C620B9DB}"/>
                </a:ext>
              </a:extLst>
            </p:cNvPr>
            <p:cNvSpPr/>
            <p:nvPr/>
          </p:nvSpPr>
          <p:spPr>
            <a:xfrm>
              <a:off x="8032247" y="2254269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rgbClr val="0BD0D9"/>
                  </a:solidFill>
                  <a:latin typeface="+mn-ea"/>
                </a:rPr>
                <a:t>六个管理运作架构</a:t>
              </a:r>
            </a:p>
          </p:txBody>
        </p:sp>
        <p:grpSp>
          <p:nvGrpSpPr>
            <p:cNvPr id="112" name="Group 84">
              <a:extLst>
                <a:ext uri="{FF2B5EF4-FFF2-40B4-BE49-F238E27FC236}">
                  <a16:creationId xmlns:a16="http://schemas.microsoft.com/office/drawing/2014/main" id="{133BEEDD-370A-49D0-B08D-784A9588DB11}"/>
                </a:ext>
              </a:extLst>
            </p:cNvPr>
            <p:cNvGrpSpPr/>
            <p:nvPr/>
          </p:nvGrpSpPr>
          <p:grpSpPr>
            <a:xfrm>
              <a:off x="7250499" y="2997213"/>
              <a:ext cx="1080000" cy="1080000"/>
              <a:chOff x="1527098" y="3218537"/>
              <a:chExt cx="1356576" cy="1356576"/>
            </a:xfrm>
          </p:grpSpPr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4611FF38-3104-4AF9-ADD2-A04E4B1A1361}"/>
                  </a:ext>
                </a:extLst>
              </p:cNvPr>
              <p:cNvSpPr/>
              <p:nvPr/>
            </p:nvSpPr>
            <p:spPr>
              <a:xfrm>
                <a:off x="1527098" y="3218537"/>
                <a:ext cx="1356576" cy="1356576"/>
              </a:xfrm>
              <a:prstGeom prst="ellipse">
                <a:avLst/>
              </a:prstGeom>
              <a:solidFill>
                <a:srgbClr val="0BD0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14FA4B41-4545-41CE-8FB3-3E17D980D7AA}"/>
                  </a:ext>
                </a:extLst>
              </p:cNvPr>
              <p:cNvSpPr/>
              <p:nvPr/>
            </p:nvSpPr>
            <p:spPr>
              <a:xfrm>
                <a:off x="1721796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综合管理</a:t>
                </a:r>
                <a:endParaRPr lang="en-US" altLang="zh-CN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grpSp>
            <p:nvGrpSpPr>
              <p:cNvPr id="115" name="组合 114">
                <a:extLst>
                  <a:ext uri="{FF2B5EF4-FFF2-40B4-BE49-F238E27FC236}">
                    <a16:creationId xmlns:a16="http://schemas.microsoft.com/office/drawing/2014/main" id="{315F8808-2372-4E29-BAA7-6898AE47A4D4}"/>
                  </a:ext>
                </a:extLst>
              </p:cNvPr>
              <p:cNvGrpSpPr/>
              <p:nvPr/>
            </p:nvGrpSpPr>
            <p:grpSpPr>
              <a:xfrm>
                <a:off x="2002008" y="3454129"/>
                <a:ext cx="442791" cy="469408"/>
                <a:chOff x="2788288" y="5149850"/>
                <a:chExt cx="760721" cy="806450"/>
              </a:xfrm>
              <a:solidFill>
                <a:sysClr val="window" lastClr="FFFFFF"/>
              </a:solidFill>
            </p:grpSpPr>
            <p:sp>
              <p:nvSpPr>
                <p:cNvPr id="116" name="Freeform 11">
                  <a:extLst>
                    <a:ext uri="{FF2B5EF4-FFF2-40B4-BE49-F238E27FC236}">
                      <a16:creationId xmlns:a16="http://schemas.microsoft.com/office/drawing/2014/main" id="{17448861-286B-4322-A1AA-40E6971B31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7188" y="5392738"/>
                  <a:ext cx="481013" cy="506412"/>
                </a:xfrm>
                <a:custGeom>
                  <a:avLst/>
                  <a:gdLst>
                    <a:gd name="T0" fmla="*/ 1199 w 1736"/>
                    <a:gd name="T1" fmla="*/ 595 h 1832"/>
                    <a:gd name="T2" fmla="*/ 1296 w 1736"/>
                    <a:gd name="T3" fmla="*/ 521 h 1832"/>
                    <a:gd name="T4" fmla="*/ 1631 w 1736"/>
                    <a:gd name="T5" fmla="*/ 484 h 1832"/>
                    <a:gd name="T6" fmla="*/ 1631 w 1736"/>
                    <a:gd name="T7" fmla="*/ 104 h 1832"/>
                    <a:gd name="T8" fmla="*/ 1244 w 1736"/>
                    <a:gd name="T9" fmla="*/ 104 h 1832"/>
                    <a:gd name="T10" fmla="*/ 1207 w 1736"/>
                    <a:gd name="T11" fmla="*/ 439 h 1832"/>
                    <a:gd name="T12" fmla="*/ 1125 w 1736"/>
                    <a:gd name="T13" fmla="*/ 506 h 1832"/>
                    <a:gd name="T14" fmla="*/ 574 w 1736"/>
                    <a:gd name="T15" fmla="*/ 595 h 1832"/>
                    <a:gd name="T16" fmla="*/ 298 w 1736"/>
                    <a:gd name="T17" fmla="*/ 461 h 1832"/>
                    <a:gd name="T18" fmla="*/ 261 w 1736"/>
                    <a:gd name="T19" fmla="*/ 350 h 1832"/>
                    <a:gd name="T20" fmla="*/ 60 w 1736"/>
                    <a:gd name="T21" fmla="*/ 350 h 1832"/>
                    <a:gd name="T22" fmla="*/ 60 w 1736"/>
                    <a:gd name="T23" fmla="*/ 551 h 1832"/>
                    <a:gd name="T24" fmla="*/ 254 w 1736"/>
                    <a:gd name="T25" fmla="*/ 558 h 1832"/>
                    <a:gd name="T26" fmla="*/ 537 w 1736"/>
                    <a:gd name="T27" fmla="*/ 700 h 1832"/>
                    <a:gd name="T28" fmla="*/ 834 w 1736"/>
                    <a:gd name="T29" fmla="*/ 1161 h 1832"/>
                    <a:gd name="T30" fmla="*/ 849 w 1736"/>
                    <a:gd name="T31" fmla="*/ 1340 h 1832"/>
                    <a:gd name="T32" fmla="*/ 767 w 1736"/>
                    <a:gd name="T33" fmla="*/ 1392 h 1832"/>
                    <a:gd name="T34" fmla="*/ 767 w 1736"/>
                    <a:gd name="T35" fmla="*/ 1735 h 1832"/>
                    <a:gd name="T36" fmla="*/ 1117 w 1736"/>
                    <a:gd name="T37" fmla="*/ 1735 h 1832"/>
                    <a:gd name="T38" fmla="*/ 1117 w 1736"/>
                    <a:gd name="T39" fmla="*/ 1392 h 1832"/>
                    <a:gd name="T40" fmla="*/ 969 w 1736"/>
                    <a:gd name="T41" fmla="*/ 1325 h 1832"/>
                    <a:gd name="T42" fmla="*/ 954 w 1736"/>
                    <a:gd name="T43" fmla="*/ 1169 h 1832"/>
                    <a:gd name="T44" fmla="*/ 1199 w 1736"/>
                    <a:gd name="T45" fmla="*/ 595 h 1832"/>
                    <a:gd name="T46" fmla="*/ 1199 w 1736"/>
                    <a:gd name="T47" fmla="*/ 595 h 1832"/>
                    <a:gd name="T48" fmla="*/ 1199 w 1736"/>
                    <a:gd name="T49" fmla="*/ 595 h 1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36" h="1832">
                      <a:moveTo>
                        <a:pt x="1199" y="595"/>
                      </a:moveTo>
                      <a:cubicBezTo>
                        <a:pt x="1296" y="521"/>
                        <a:pt x="1296" y="521"/>
                        <a:pt x="1296" y="521"/>
                      </a:cubicBezTo>
                      <a:cubicBezTo>
                        <a:pt x="1400" y="588"/>
                        <a:pt x="1542" y="573"/>
                        <a:pt x="1631" y="484"/>
                      </a:cubicBezTo>
                      <a:cubicBezTo>
                        <a:pt x="1736" y="379"/>
                        <a:pt x="1736" y="208"/>
                        <a:pt x="1631" y="104"/>
                      </a:cubicBezTo>
                      <a:cubicBezTo>
                        <a:pt x="1527" y="0"/>
                        <a:pt x="1348" y="0"/>
                        <a:pt x="1244" y="104"/>
                      </a:cubicBezTo>
                      <a:cubicBezTo>
                        <a:pt x="1147" y="193"/>
                        <a:pt x="1140" y="342"/>
                        <a:pt x="1207" y="439"/>
                      </a:cubicBezTo>
                      <a:cubicBezTo>
                        <a:pt x="1125" y="506"/>
                        <a:pt x="1125" y="506"/>
                        <a:pt x="1125" y="506"/>
                      </a:cubicBezTo>
                      <a:cubicBezTo>
                        <a:pt x="1065" y="461"/>
                        <a:pt x="589" y="573"/>
                        <a:pt x="574" y="595"/>
                      </a:cubicBezTo>
                      <a:cubicBezTo>
                        <a:pt x="298" y="461"/>
                        <a:pt x="298" y="461"/>
                        <a:pt x="298" y="461"/>
                      </a:cubicBezTo>
                      <a:cubicBezTo>
                        <a:pt x="306" y="424"/>
                        <a:pt x="283" y="387"/>
                        <a:pt x="261" y="350"/>
                      </a:cubicBezTo>
                      <a:cubicBezTo>
                        <a:pt x="201" y="290"/>
                        <a:pt x="112" y="290"/>
                        <a:pt x="60" y="350"/>
                      </a:cubicBezTo>
                      <a:cubicBezTo>
                        <a:pt x="0" y="409"/>
                        <a:pt x="0" y="499"/>
                        <a:pt x="60" y="551"/>
                      </a:cubicBezTo>
                      <a:cubicBezTo>
                        <a:pt x="112" y="603"/>
                        <a:pt x="201" y="610"/>
                        <a:pt x="254" y="558"/>
                      </a:cubicBezTo>
                      <a:cubicBezTo>
                        <a:pt x="537" y="700"/>
                        <a:pt x="537" y="700"/>
                        <a:pt x="537" y="700"/>
                      </a:cubicBezTo>
                      <a:cubicBezTo>
                        <a:pt x="522" y="767"/>
                        <a:pt x="760" y="1146"/>
                        <a:pt x="834" y="1161"/>
                      </a:cubicBezTo>
                      <a:cubicBezTo>
                        <a:pt x="849" y="1340"/>
                        <a:pt x="849" y="1340"/>
                        <a:pt x="849" y="1340"/>
                      </a:cubicBezTo>
                      <a:cubicBezTo>
                        <a:pt x="820" y="1355"/>
                        <a:pt x="790" y="1370"/>
                        <a:pt x="767" y="1392"/>
                      </a:cubicBezTo>
                      <a:cubicBezTo>
                        <a:pt x="671" y="1489"/>
                        <a:pt x="671" y="1638"/>
                        <a:pt x="767" y="1735"/>
                      </a:cubicBezTo>
                      <a:cubicBezTo>
                        <a:pt x="864" y="1832"/>
                        <a:pt x="1021" y="1832"/>
                        <a:pt x="1117" y="1735"/>
                      </a:cubicBezTo>
                      <a:cubicBezTo>
                        <a:pt x="1214" y="1638"/>
                        <a:pt x="1214" y="1489"/>
                        <a:pt x="1117" y="1392"/>
                      </a:cubicBezTo>
                      <a:cubicBezTo>
                        <a:pt x="1073" y="1348"/>
                        <a:pt x="1021" y="1325"/>
                        <a:pt x="969" y="1325"/>
                      </a:cubicBezTo>
                      <a:cubicBezTo>
                        <a:pt x="954" y="1169"/>
                        <a:pt x="954" y="1169"/>
                        <a:pt x="954" y="1169"/>
                      </a:cubicBezTo>
                      <a:cubicBezTo>
                        <a:pt x="1021" y="1154"/>
                        <a:pt x="1259" y="677"/>
                        <a:pt x="1199" y="595"/>
                      </a:cubicBezTo>
                      <a:close/>
                      <a:moveTo>
                        <a:pt x="1199" y="595"/>
                      </a:moveTo>
                      <a:cubicBezTo>
                        <a:pt x="1199" y="595"/>
                        <a:pt x="1199" y="595"/>
                        <a:pt x="1199" y="59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D9ED8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117" name="Freeform 12">
                  <a:extLst>
                    <a:ext uri="{FF2B5EF4-FFF2-40B4-BE49-F238E27FC236}">
                      <a16:creationId xmlns:a16="http://schemas.microsoft.com/office/drawing/2014/main" id="{CD55513D-027A-48DC-A498-C5EBDF16FA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88288" y="5149850"/>
                  <a:ext cx="760721" cy="806450"/>
                </a:xfrm>
                <a:custGeom>
                  <a:avLst/>
                  <a:gdLst>
                    <a:gd name="connsiteX0" fmla="*/ 163934 w 574049"/>
                    <a:gd name="connsiteY0" fmla="*/ 419229 h 608556"/>
                    <a:gd name="connsiteX1" fmla="*/ 243204 w 574049"/>
                    <a:gd name="connsiteY1" fmla="*/ 456825 h 608556"/>
                    <a:gd name="connsiteX2" fmla="*/ 322474 w 574049"/>
                    <a:gd name="connsiteY2" fmla="*/ 419229 h 608556"/>
                    <a:gd name="connsiteX3" fmla="*/ 465217 w 574049"/>
                    <a:gd name="connsiteY3" fmla="*/ 530768 h 608556"/>
                    <a:gd name="connsiteX4" fmla="*/ 476968 w 574049"/>
                    <a:gd name="connsiteY4" fmla="*/ 565383 h 608556"/>
                    <a:gd name="connsiteX5" fmla="*/ 472634 w 574049"/>
                    <a:gd name="connsiteY5" fmla="*/ 594902 h 608556"/>
                    <a:gd name="connsiteX6" fmla="*/ 446050 w 574049"/>
                    <a:gd name="connsiteY6" fmla="*/ 608556 h 608556"/>
                    <a:gd name="connsiteX7" fmla="*/ 40358 w 574049"/>
                    <a:gd name="connsiteY7" fmla="*/ 608556 h 608556"/>
                    <a:gd name="connsiteX8" fmla="*/ 13871 w 574049"/>
                    <a:gd name="connsiteY8" fmla="*/ 594902 h 608556"/>
                    <a:gd name="connsiteX9" fmla="*/ 9440 w 574049"/>
                    <a:gd name="connsiteY9" fmla="*/ 565383 h 608556"/>
                    <a:gd name="connsiteX10" fmla="*/ 21191 w 574049"/>
                    <a:gd name="connsiteY10" fmla="*/ 530768 h 608556"/>
                    <a:gd name="connsiteX11" fmla="*/ 163934 w 574049"/>
                    <a:gd name="connsiteY11" fmla="*/ 419229 h 608556"/>
                    <a:gd name="connsiteX12" fmla="*/ 406631 w 574049"/>
                    <a:gd name="connsiteY12" fmla="*/ 313875 h 608556"/>
                    <a:gd name="connsiteX13" fmla="*/ 472435 w 574049"/>
                    <a:gd name="connsiteY13" fmla="*/ 379473 h 608556"/>
                    <a:gd name="connsiteX14" fmla="*/ 438040 w 574049"/>
                    <a:gd name="connsiteY14" fmla="*/ 436800 h 608556"/>
                    <a:gd name="connsiteX15" fmla="*/ 344006 w 574049"/>
                    <a:gd name="connsiteY15" fmla="*/ 390920 h 608556"/>
                    <a:gd name="connsiteX16" fmla="*/ 371946 w 574049"/>
                    <a:gd name="connsiteY16" fmla="*/ 323974 h 608556"/>
                    <a:gd name="connsiteX17" fmla="*/ 406631 w 574049"/>
                    <a:gd name="connsiteY17" fmla="*/ 313875 h 608556"/>
                    <a:gd name="connsiteX18" fmla="*/ 381817 w 574049"/>
                    <a:gd name="connsiteY18" fmla="*/ 212472 h 608556"/>
                    <a:gd name="connsiteX19" fmla="*/ 431512 w 574049"/>
                    <a:gd name="connsiteY19" fmla="*/ 212472 h 608556"/>
                    <a:gd name="connsiteX20" fmla="*/ 445284 w 574049"/>
                    <a:gd name="connsiteY20" fmla="*/ 226127 h 608556"/>
                    <a:gd name="connsiteX21" fmla="*/ 445284 w 574049"/>
                    <a:gd name="connsiteY21" fmla="*/ 254301 h 608556"/>
                    <a:gd name="connsiteX22" fmla="*/ 468013 w 574049"/>
                    <a:gd name="connsiteY22" fmla="*/ 263725 h 608556"/>
                    <a:gd name="connsiteX23" fmla="*/ 488045 w 574049"/>
                    <a:gd name="connsiteY23" fmla="*/ 243820 h 608556"/>
                    <a:gd name="connsiteX24" fmla="*/ 497773 w 574049"/>
                    <a:gd name="connsiteY24" fmla="*/ 239781 h 608556"/>
                    <a:gd name="connsiteX25" fmla="*/ 507403 w 574049"/>
                    <a:gd name="connsiteY25" fmla="*/ 243820 h 608556"/>
                    <a:gd name="connsiteX26" fmla="*/ 542556 w 574049"/>
                    <a:gd name="connsiteY26" fmla="*/ 278918 h 608556"/>
                    <a:gd name="connsiteX27" fmla="*/ 546601 w 574049"/>
                    <a:gd name="connsiteY27" fmla="*/ 288630 h 608556"/>
                    <a:gd name="connsiteX28" fmla="*/ 542556 w 574049"/>
                    <a:gd name="connsiteY28" fmla="*/ 298246 h 608556"/>
                    <a:gd name="connsiteX29" fmla="*/ 522620 w 574049"/>
                    <a:gd name="connsiteY29" fmla="*/ 318247 h 608556"/>
                    <a:gd name="connsiteX30" fmla="*/ 532155 w 574049"/>
                    <a:gd name="connsiteY30" fmla="*/ 340941 h 608556"/>
                    <a:gd name="connsiteX31" fmla="*/ 560277 w 574049"/>
                    <a:gd name="connsiteY31" fmla="*/ 340941 h 608556"/>
                    <a:gd name="connsiteX32" fmla="*/ 574049 w 574049"/>
                    <a:gd name="connsiteY32" fmla="*/ 354692 h 608556"/>
                    <a:gd name="connsiteX33" fmla="*/ 574049 w 574049"/>
                    <a:gd name="connsiteY33" fmla="*/ 404310 h 608556"/>
                    <a:gd name="connsiteX34" fmla="*/ 570004 w 574049"/>
                    <a:gd name="connsiteY34" fmla="*/ 414022 h 608556"/>
                    <a:gd name="connsiteX35" fmla="*/ 560277 w 574049"/>
                    <a:gd name="connsiteY35" fmla="*/ 418060 h 608556"/>
                    <a:gd name="connsiteX36" fmla="*/ 532155 w 574049"/>
                    <a:gd name="connsiteY36" fmla="*/ 418060 h 608556"/>
                    <a:gd name="connsiteX37" fmla="*/ 522620 w 574049"/>
                    <a:gd name="connsiteY37" fmla="*/ 440754 h 608556"/>
                    <a:gd name="connsiteX38" fmla="*/ 542652 w 574049"/>
                    <a:gd name="connsiteY38" fmla="*/ 460755 h 608556"/>
                    <a:gd name="connsiteX39" fmla="*/ 546601 w 574049"/>
                    <a:gd name="connsiteY39" fmla="*/ 470371 h 608556"/>
                    <a:gd name="connsiteX40" fmla="*/ 542652 w 574049"/>
                    <a:gd name="connsiteY40" fmla="*/ 480083 h 608556"/>
                    <a:gd name="connsiteX41" fmla="*/ 507500 w 574049"/>
                    <a:gd name="connsiteY41" fmla="*/ 515181 h 608556"/>
                    <a:gd name="connsiteX42" fmla="*/ 497773 w 574049"/>
                    <a:gd name="connsiteY42" fmla="*/ 519220 h 608556"/>
                    <a:gd name="connsiteX43" fmla="*/ 493246 w 574049"/>
                    <a:gd name="connsiteY43" fmla="*/ 518355 h 608556"/>
                    <a:gd name="connsiteX44" fmla="*/ 453182 w 574049"/>
                    <a:gd name="connsiteY44" fmla="*/ 451716 h 608556"/>
                    <a:gd name="connsiteX45" fmla="*/ 492861 w 574049"/>
                    <a:gd name="connsiteY45" fmla="*/ 379501 h 608556"/>
                    <a:gd name="connsiteX46" fmla="*/ 406665 w 574049"/>
                    <a:gd name="connsiteY46" fmla="*/ 293534 h 608556"/>
                    <a:gd name="connsiteX47" fmla="*/ 377098 w 574049"/>
                    <a:gd name="connsiteY47" fmla="*/ 299015 h 608556"/>
                    <a:gd name="connsiteX48" fmla="*/ 379698 w 574049"/>
                    <a:gd name="connsiteY48" fmla="*/ 265167 h 608556"/>
                    <a:gd name="connsiteX49" fmla="*/ 373149 w 574049"/>
                    <a:gd name="connsiteY49" fmla="*/ 215741 h 608556"/>
                    <a:gd name="connsiteX50" fmla="*/ 381817 w 574049"/>
                    <a:gd name="connsiteY50" fmla="*/ 212472 h 608556"/>
                    <a:gd name="connsiteX51" fmla="*/ 243227 w 574049"/>
                    <a:gd name="connsiteY51" fmla="*/ 144222 h 608556"/>
                    <a:gd name="connsiteX52" fmla="*/ 348920 w 574049"/>
                    <a:gd name="connsiteY52" fmla="*/ 265117 h 608556"/>
                    <a:gd name="connsiteX53" fmla="*/ 243190 w 574049"/>
                    <a:gd name="connsiteY53" fmla="*/ 426215 h 608556"/>
                    <a:gd name="connsiteX54" fmla="*/ 137461 w 574049"/>
                    <a:gd name="connsiteY54" fmla="*/ 265117 h 608556"/>
                    <a:gd name="connsiteX55" fmla="*/ 243227 w 574049"/>
                    <a:gd name="connsiteY55" fmla="*/ 144222 h 608556"/>
                    <a:gd name="connsiteX56" fmla="*/ 279862 w 574049"/>
                    <a:gd name="connsiteY56" fmla="*/ 119148 h 608556"/>
                    <a:gd name="connsiteX57" fmla="*/ 310064 w 574049"/>
                    <a:gd name="connsiteY57" fmla="*/ 131181 h 608556"/>
                    <a:gd name="connsiteX58" fmla="*/ 279862 w 574049"/>
                    <a:gd name="connsiteY58" fmla="*/ 119148 h 608556"/>
                    <a:gd name="connsiteX59" fmla="*/ 155080 w 574049"/>
                    <a:gd name="connsiteY59" fmla="*/ 94840 h 608556"/>
                    <a:gd name="connsiteX60" fmla="*/ 203722 w 574049"/>
                    <a:gd name="connsiteY60" fmla="*/ 119842 h 608556"/>
                    <a:gd name="connsiteX61" fmla="*/ 117804 w 574049"/>
                    <a:gd name="connsiteY61" fmla="*/ 201676 h 608556"/>
                    <a:gd name="connsiteX62" fmla="*/ 155080 w 574049"/>
                    <a:gd name="connsiteY62" fmla="*/ 94840 h 608556"/>
                    <a:gd name="connsiteX63" fmla="*/ 131962 w 574049"/>
                    <a:gd name="connsiteY63" fmla="*/ 0 h 608556"/>
                    <a:gd name="connsiteX64" fmla="*/ 178101 w 574049"/>
                    <a:gd name="connsiteY64" fmla="*/ 0 h 608556"/>
                    <a:gd name="connsiteX65" fmla="*/ 190816 w 574049"/>
                    <a:gd name="connsiteY65" fmla="*/ 12695 h 608556"/>
                    <a:gd name="connsiteX66" fmla="*/ 190816 w 574049"/>
                    <a:gd name="connsiteY66" fmla="*/ 38757 h 608556"/>
                    <a:gd name="connsiteX67" fmla="*/ 211911 w 574049"/>
                    <a:gd name="connsiteY67" fmla="*/ 47509 h 608556"/>
                    <a:gd name="connsiteX68" fmla="*/ 230501 w 574049"/>
                    <a:gd name="connsiteY68" fmla="*/ 29044 h 608556"/>
                    <a:gd name="connsiteX69" fmla="*/ 239459 w 574049"/>
                    <a:gd name="connsiteY69" fmla="*/ 25389 h 608556"/>
                    <a:gd name="connsiteX70" fmla="*/ 248417 w 574049"/>
                    <a:gd name="connsiteY70" fmla="*/ 29044 h 608556"/>
                    <a:gd name="connsiteX71" fmla="*/ 280975 w 574049"/>
                    <a:gd name="connsiteY71" fmla="*/ 61646 h 608556"/>
                    <a:gd name="connsiteX72" fmla="*/ 284731 w 574049"/>
                    <a:gd name="connsiteY72" fmla="*/ 70590 h 608556"/>
                    <a:gd name="connsiteX73" fmla="*/ 280975 w 574049"/>
                    <a:gd name="connsiteY73" fmla="*/ 79534 h 608556"/>
                    <a:gd name="connsiteX74" fmla="*/ 262481 w 574049"/>
                    <a:gd name="connsiteY74" fmla="*/ 97999 h 608556"/>
                    <a:gd name="connsiteX75" fmla="*/ 270379 w 574049"/>
                    <a:gd name="connsiteY75" fmla="*/ 116848 h 608556"/>
                    <a:gd name="connsiteX76" fmla="*/ 224915 w 574049"/>
                    <a:gd name="connsiteY76" fmla="*/ 115502 h 608556"/>
                    <a:gd name="connsiteX77" fmla="*/ 155080 w 574049"/>
                    <a:gd name="connsiteY77" fmla="*/ 74437 h 608556"/>
                    <a:gd name="connsiteX78" fmla="*/ 74458 w 574049"/>
                    <a:gd name="connsiteY78" fmla="*/ 154836 h 608556"/>
                    <a:gd name="connsiteX79" fmla="*/ 111638 w 574049"/>
                    <a:gd name="connsiteY79" fmla="*/ 222445 h 608556"/>
                    <a:gd name="connsiteX80" fmla="*/ 106822 w 574049"/>
                    <a:gd name="connsiteY80" fmla="*/ 265145 h 608556"/>
                    <a:gd name="connsiteX81" fmla="*/ 106822 w 574049"/>
                    <a:gd name="connsiteY81" fmla="*/ 265818 h 608556"/>
                    <a:gd name="connsiteX82" fmla="*/ 98153 w 574049"/>
                    <a:gd name="connsiteY82" fmla="*/ 262163 h 608556"/>
                    <a:gd name="connsiteX83" fmla="*/ 79659 w 574049"/>
                    <a:gd name="connsiteY83" fmla="*/ 280628 h 608556"/>
                    <a:gd name="connsiteX84" fmla="*/ 70701 w 574049"/>
                    <a:gd name="connsiteY84" fmla="*/ 284379 h 608556"/>
                    <a:gd name="connsiteX85" fmla="*/ 61647 w 574049"/>
                    <a:gd name="connsiteY85" fmla="*/ 280628 h 608556"/>
                    <a:gd name="connsiteX86" fmla="*/ 29089 w 574049"/>
                    <a:gd name="connsiteY86" fmla="*/ 248122 h 608556"/>
                    <a:gd name="connsiteX87" fmla="*/ 29089 w 574049"/>
                    <a:gd name="connsiteY87" fmla="*/ 230138 h 608556"/>
                    <a:gd name="connsiteX88" fmla="*/ 47583 w 574049"/>
                    <a:gd name="connsiteY88" fmla="*/ 211673 h 608556"/>
                    <a:gd name="connsiteX89" fmla="*/ 38722 w 574049"/>
                    <a:gd name="connsiteY89" fmla="*/ 190612 h 608556"/>
                    <a:gd name="connsiteX90" fmla="*/ 12715 w 574049"/>
                    <a:gd name="connsiteY90" fmla="*/ 190612 h 608556"/>
                    <a:gd name="connsiteX91" fmla="*/ 0 w 574049"/>
                    <a:gd name="connsiteY91" fmla="*/ 177821 h 608556"/>
                    <a:gd name="connsiteX92" fmla="*/ 0 w 574049"/>
                    <a:gd name="connsiteY92" fmla="*/ 131851 h 608556"/>
                    <a:gd name="connsiteX93" fmla="*/ 12715 w 574049"/>
                    <a:gd name="connsiteY93" fmla="*/ 119156 h 608556"/>
                    <a:gd name="connsiteX94" fmla="*/ 38818 w 574049"/>
                    <a:gd name="connsiteY94" fmla="*/ 119156 h 608556"/>
                    <a:gd name="connsiteX95" fmla="*/ 47583 w 574049"/>
                    <a:gd name="connsiteY95" fmla="*/ 98095 h 608556"/>
                    <a:gd name="connsiteX96" fmla="*/ 29089 w 574049"/>
                    <a:gd name="connsiteY96" fmla="*/ 79630 h 608556"/>
                    <a:gd name="connsiteX97" fmla="*/ 25333 w 574049"/>
                    <a:gd name="connsiteY97" fmla="*/ 70590 h 608556"/>
                    <a:gd name="connsiteX98" fmla="*/ 29089 w 574049"/>
                    <a:gd name="connsiteY98" fmla="*/ 61646 h 608556"/>
                    <a:gd name="connsiteX99" fmla="*/ 61647 w 574049"/>
                    <a:gd name="connsiteY99" fmla="*/ 29044 h 608556"/>
                    <a:gd name="connsiteX100" fmla="*/ 70701 w 574049"/>
                    <a:gd name="connsiteY100" fmla="*/ 25389 h 608556"/>
                    <a:gd name="connsiteX101" fmla="*/ 79659 w 574049"/>
                    <a:gd name="connsiteY101" fmla="*/ 29140 h 608556"/>
                    <a:gd name="connsiteX102" fmla="*/ 98153 w 574049"/>
                    <a:gd name="connsiteY102" fmla="*/ 47509 h 608556"/>
                    <a:gd name="connsiteX103" fmla="*/ 119248 w 574049"/>
                    <a:gd name="connsiteY103" fmla="*/ 38757 h 608556"/>
                    <a:gd name="connsiteX104" fmla="*/ 119248 w 574049"/>
                    <a:gd name="connsiteY104" fmla="*/ 12695 h 608556"/>
                    <a:gd name="connsiteX105" fmla="*/ 131962 w 574049"/>
                    <a:gd name="connsiteY105" fmla="*/ 0 h 608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574049" h="608556">
                      <a:moveTo>
                        <a:pt x="163934" y="419229"/>
                      </a:moveTo>
                      <a:cubicBezTo>
                        <a:pt x="185702" y="442210"/>
                        <a:pt x="212671" y="456825"/>
                        <a:pt x="243204" y="456825"/>
                      </a:cubicBezTo>
                      <a:cubicBezTo>
                        <a:pt x="273737" y="456825"/>
                        <a:pt x="300706" y="442210"/>
                        <a:pt x="322474" y="419229"/>
                      </a:cubicBezTo>
                      <a:cubicBezTo>
                        <a:pt x="387585" y="424998"/>
                        <a:pt x="443835" y="468075"/>
                        <a:pt x="465217" y="530768"/>
                      </a:cubicBezTo>
                      <a:lnTo>
                        <a:pt x="476968" y="565383"/>
                      </a:lnTo>
                      <a:cubicBezTo>
                        <a:pt x="480339" y="575383"/>
                        <a:pt x="478702" y="586344"/>
                        <a:pt x="472634" y="594902"/>
                      </a:cubicBezTo>
                      <a:cubicBezTo>
                        <a:pt x="466469" y="603460"/>
                        <a:pt x="456549" y="608556"/>
                        <a:pt x="446050" y="608556"/>
                      </a:cubicBezTo>
                      <a:lnTo>
                        <a:pt x="40358" y="608556"/>
                      </a:lnTo>
                      <a:cubicBezTo>
                        <a:pt x="29859" y="608556"/>
                        <a:pt x="19939" y="603460"/>
                        <a:pt x="13871" y="594902"/>
                      </a:cubicBezTo>
                      <a:cubicBezTo>
                        <a:pt x="7706" y="586344"/>
                        <a:pt x="6069" y="575383"/>
                        <a:pt x="9440" y="565383"/>
                      </a:cubicBezTo>
                      <a:lnTo>
                        <a:pt x="21191" y="530768"/>
                      </a:lnTo>
                      <a:cubicBezTo>
                        <a:pt x="42573" y="468075"/>
                        <a:pt x="98919" y="424998"/>
                        <a:pt x="163934" y="419229"/>
                      </a:cubicBezTo>
                      <a:close/>
                      <a:moveTo>
                        <a:pt x="406631" y="313875"/>
                      </a:moveTo>
                      <a:cubicBezTo>
                        <a:pt x="442857" y="313875"/>
                        <a:pt x="472435" y="343308"/>
                        <a:pt x="472435" y="379473"/>
                      </a:cubicBezTo>
                      <a:cubicBezTo>
                        <a:pt x="472435" y="404289"/>
                        <a:pt x="458369" y="425642"/>
                        <a:pt x="438040" y="436800"/>
                      </a:cubicBezTo>
                      <a:cubicBezTo>
                        <a:pt x="411641" y="413523"/>
                        <a:pt x="379269" y="397556"/>
                        <a:pt x="344006" y="390920"/>
                      </a:cubicBezTo>
                      <a:cubicBezTo>
                        <a:pt x="356435" y="370913"/>
                        <a:pt x="365973" y="347925"/>
                        <a:pt x="371946" y="323974"/>
                      </a:cubicBezTo>
                      <a:cubicBezTo>
                        <a:pt x="382063" y="317626"/>
                        <a:pt x="393913" y="313875"/>
                        <a:pt x="406631" y="313875"/>
                      </a:cubicBezTo>
                      <a:close/>
                      <a:moveTo>
                        <a:pt x="381817" y="212472"/>
                      </a:moveTo>
                      <a:lnTo>
                        <a:pt x="431512" y="212472"/>
                      </a:lnTo>
                      <a:cubicBezTo>
                        <a:pt x="439121" y="212472"/>
                        <a:pt x="445284" y="218530"/>
                        <a:pt x="445284" y="226127"/>
                      </a:cubicBezTo>
                      <a:lnTo>
                        <a:pt x="445284" y="254301"/>
                      </a:lnTo>
                      <a:cubicBezTo>
                        <a:pt x="453182" y="256705"/>
                        <a:pt x="460790" y="259879"/>
                        <a:pt x="468013" y="263725"/>
                      </a:cubicBezTo>
                      <a:lnTo>
                        <a:pt x="488045" y="243820"/>
                      </a:lnTo>
                      <a:cubicBezTo>
                        <a:pt x="490742" y="241127"/>
                        <a:pt x="494209" y="239781"/>
                        <a:pt x="497773" y="239781"/>
                      </a:cubicBezTo>
                      <a:cubicBezTo>
                        <a:pt x="501240" y="239781"/>
                        <a:pt x="504803" y="241127"/>
                        <a:pt x="507403" y="243820"/>
                      </a:cubicBezTo>
                      <a:lnTo>
                        <a:pt x="542556" y="278918"/>
                      </a:lnTo>
                      <a:cubicBezTo>
                        <a:pt x="545157" y="281514"/>
                        <a:pt x="546601" y="284976"/>
                        <a:pt x="546601" y="288630"/>
                      </a:cubicBezTo>
                      <a:cubicBezTo>
                        <a:pt x="546601" y="292188"/>
                        <a:pt x="545157" y="295746"/>
                        <a:pt x="542556" y="298246"/>
                      </a:cubicBezTo>
                      <a:lnTo>
                        <a:pt x="522620" y="318247"/>
                      </a:lnTo>
                      <a:cubicBezTo>
                        <a:pt x="526473" y="325459"/>
                        <a:pt x="529651" y="333056"/>
                        <a:pt x="532155" y="340941"/>
                      </a:cubicBezTo>
                      <a:lnTo>
                        <a:pt x="560277" y="340941"/>
                      </a:lnTo>
                      <a:cubicBezTo>
                        <a:pt x="567885" y="340941"/>
                        <a:pt x="574049" y="347095"/>
                        <a:pt x="574049" y="354692"/>
                      </a:cubicBezTo>
                      <a:lnTo>
                        <a:pt x="574049" y="404310"/>
                      </a:lnTo>
                      <a:cubicBezTo>
                        <a:pt x="574049" y="407964"/>
                        <a:pt x="572605" y="411425"/>
                        <a:pt x="570004" y="414022"/>
                      </a:cubicBezTo>
                      <a:cubicBezTo>
                        <a:pt x="567500" y="416618"/>
                        <a:pt x="563937" y="418060"/>
                        <a:pt x="560277" y="418060"/>
                      </a:cubicBezTo>
                      <a:lnTo>
                        <a:pt x="532155" y="418060"/>
                      </a:lnTo>
                      <a:cubicBezTo>
                        <a:pt x="529651" y="425946"/>
                        <a:pt x="526473" y="433542"/>
                        <a:pt x="522620" y="440754"/>
                      </a:cubicBezTo>
                      <a:lnTo>
                        <a:pt x="542652" y="460755"/>
                      </a:lnTo>
                      <a:cubicBezTo>
                        <a:pt x="545157" y="463255"/>
                        <a:pt x="546601" y="466813"/>
                        <a:pt x="546601" y="470371"/>
                      </a:cubicBezTo>
                      <a:cubicBezTo>
                        <a:pt x="546601" y="474025"/>
                        <a:pt x="545157" y="477487"/>
                        <a:pt x="542652" y="480083"/>
                      </a:cubicBezTo>
                      <a:lnTo>
                        <a:pt x="507500" y="515181"/>
                      </a:lnTo>
                      <a:cubicBezTo>
                        <a:pt x="504803" y="517874"/>
                        <a:pt x="501240" y="519220"/>
                        <a:pt x="497773" y="519220"/>
                      </a:cubicBezTo>
                      <a:cubicBezTo>
                        <a:pt x="496232" y="519220"/>
                        <a:pt x="494691" y="518835"/>
                        <a:pt x="493246" y="518355"/>
                      </a:cubicBezTo>
                      <a:cubicBezTo>
                        <a:pt x="484289" y="493161"/>
                        <a:pt x="470517" y="470660"/>
                        <a:pt x="453182" y="451716"/>
                      </a:cubicBezTo>
                      <a:cubicBezTo>
                        <a:pt x="476970" y="436331"/>
                        <a:pt x="492861" y="409791"/>
                        <a:pt x="492861" y="379501"/>
                      </a:cubicBezTo>
                      <a:cubicBezTo>
                        <a:pt x="492861" y="332094"/>
                        <a:pt x="454145" y="293534"/>
                        <a:pt x="406665" y="293534"/>
                      </a:cubicBezTo>
                      <a:cubicBezTo>
                        <a:pt x="396263" y="293534"/>
                        <a:pt x="386440" y="295650"/>
                        <a:pt x="377098" y="299015"/>
                      </a:cubicBezTo>
                      <a:cubicBezTo>
                        <a:pt x="378735" y="287765"/>
                        <a:pt x="379698" y="276418"/>
                        <a:pt x="379698" y="265167"/>
                      </a:cubicBezTo>
                      <a:cubicBezTo>
                        <a:pt x="379698" y="247570"/>
                        <a:pt x="377387" y="231031"/>
                        <a:pt x="373149" y="215741"/>
                      </a:cubicBezTo>
                      <a:cubicBezTo>
                        <a:pt x="375557" y="213818"/>
                        <a:pt x="378542" y="212472"/>
                        <a:pt x="381817" y="212472"/>
                      </a:cubicBezTo>
                      <a:close/>
                      <a:moveTo>
                        <a:pt x="243227" y="144222"/>
                      </a:moveTo>
                      <a:cubicBezTo>
                        <a:pt x="296103" y="144270"/>
                        <a:pt x="348968" y="184617"/>
                        <a:pt x="348920" y="265117"/>
                      </a:cubicBezTo>
                      <a:cubicBezTo>
                        <a:pt x="348920" y="342829"/>
                        <a:pt x="301640" y="426215"/>
                        <a:pt x="243190" y="426215"/>
                      </a:cubicBezTo>
                      <a:cubicBezTo>
                        <a:pt x="184837" y="426215"/>
                        <a:pt x="137461" y="342829"/>
                        <a:pt x="137461" y="265117"/>
                      </a:cubicBezTo>
                      <a:cubicBezTo>
                        <a:pt x="137461" y="184424"/>
                        <a:pt x="190350" y="144174"/>
                        <a:pt x="243227" y="144222"/>
                      </a:cubicBezTo>
                      <a:close/>
                      <a:moveTo>
                        <a:pt x="279862" y="119148"/>
                      </a:moveTo>
                      <a:cubicBezTo>
                        <a:pt x="294336" y="119148"/>
                        <a:pt x="309292" y="116645"/>
                        <a:pt x="310064" y="131181"/>
                      </a:cubicBezTo>
                      <a:cubicBezTo>
                        <a:pt x="300704" y="125983"/>
                        <a:pt x="290573" y="121940"/>
                        <a:pt x="279862" y="119148"/>
                      </a:cubicBezTo>
                      <a:close/>
                      <a:moveTo>
                        <a:pt x="155080" y="94840"/>
                      </a:moveTo>
                      <a:cubicBezTo>
                        <a:pt x="175115" y="94840"/>
                        <a:pt x="192838" y="104745"/>
                        <a:pt x="203722" y="119842"/>
                      </a:cubicBezTo>
                      <a:cubicBezTo>
                        <a:pt x="163749" y="131478"/>
                        <a:pt x="133216" y="160807"/>
                        <a:pt x="117804" y="201676"/>
                      </a:cubicBezTo>
                      <a:cubicBezTo>
                        <a:pt x="72823" y="165904"/>
                        <a:pt x="98733" y="94840"/>
                        <a:pt x="155080" y="94840"/>
                      </a:cubicBezTo>
                      <a:close/>
                      <a:moveTo>
                        <a:pt x="131962" y="0"/>
                      </a:moveTo>
                      <a:lnTo>
                        <a:pt x="178101" y="0"/>
                      </a:lnTo>
                      <a:cubicBezTo>
                        <a:pt x="185133" y="0"/>
                        <a:pt x="190816" y="5674"/>
                        <a:pt x="190816" y="12695"/>
                      </a:cubicBezTo>
                      <a:lnTo>
                        <a:pt x="190816" y="38757"/>
                      </a:lnTo>
                      <a:cubicBezTo>
                        <a:pt x="198233" y="41065"/>
                        <a:pt x="205265" y="44047"/>
                        <a:pt x="211911" y="47509"/>
                      </a:cubicBezTo>
                      <a:lnTo>
                        <a:pt x="230501" y="29044"/>
                      </a:lnTo>
                      <a:cubicBezTo>
                        <a:pt x="232909" y="26543"/>
                        <a:pt x="236184" y="25389"/>
                        <a:pt x="239459" y="25389"/>
                      </a:cubicBezTo>
                      <a:cubicBezTo>
                        <a:pt x="242734" y="25389"/>
                        <a:pt x="245913" y="26543"/>
                        <a:pt x="248417" y="29044"/>
                      </a:cubicBezTo>
                      <a:lnTo>
                        <a:pt x="280975" y="61646"/>
                      </a:lnTo>
                      <a:cubicBezTo>
                        <a:pt x="283383" y="63954"/>
                        <a:pt x="284731" y="67224"/>
                        <a:pt x="284731" y="70590"/>
                      </a:cubicBezTo>
                      <a:cubicBezTo>
                        <a:pt x="284731" y="73956"/>
                        <a:pt x="283383" y="77226"/>
                        <a:pt x="280975" y="79534"/>
                      </a:cubicBezTo>
                      <a:lnTo>
                        <a:pt x="262481" y="97999"/>
                      </a:lnTo>
                      <a:cubicBezTo>
                        <a:pt x="265659" y="103961"/>
                        <a:pt x="268260" y="110405"/>
                        <a:pt x="270379" y="116848"/>
                      </a:cubicBezTo>
                      <a:cubicBezTo>
                        <a:pt x="253619" y="113675"/>
                        <a:pt x="239748" y="113675"/>
                        <a:pt x="224915" y="115502"/>
                      </a:cubicBezTo>
                      <a:cubicBezTo>
                        <a:pt x="211044" y="91171"/>
                        <a:pt x="185133" y="74437"/>
                        <a:pt x="155080" y="74437"/>
                      </a:cubicBezTo>
                      <a:cubicBezTo>
                        <a:pt x="110675" y="74437"/>
                        <a:pt x="74458" y="110501"/>
                        <a:pt x="74458" y="154836"/>
                      </a:cubicBezTo>
                      <a:cubicBezTo>
                        <a:pt x="74458" y="183207"/>
                        <a:pt x="89388" y="208115"/>
                        <a:pt x="111638" y="222445"/>
                      </a:cubicBezTo>
                      <a:cubicBezTo>
                        <a:pt x="108556" y="235812"/>
                        <a:pt x="106822" y="250046"/>
                        <a:pt x="106822" y="265145"/>
                      </a:cubicBezTo>
                      <a:cubicBezTo>
                        <a:pt x="106822" y="265337"/>
                        <a:pt x="106822" y="265626"/>
                        <a:pt x="106822" y="265818"/>
                      </a:cubicBezTo>
                      <a:cubicBezTo>
                        <a:pt x="104029" y="264568"/>
                        <a:pt x="100946" y="263606"/>
                        <a:pt x="98153" y="262163"/>
                      </a:cubicBezTo>
                      <a:lnTo>
                        <a:pt x="79659" y="280628"/>
                      </a:lnTo>
                      <a:cubicBezTo>
                        <a:pt x="77251" y="283033"/>
                        <a:pt x="74072" y="284379"/>
                        <a:pt x="70701" y="284379"/>
                      </a:cubicBezTo>
                      <a:cubicBezTo>
                        <a:pt x="67330" y="284379"/>
                        <a:pt x="64055" y="283033"/>
                        <a:pt x="61647" y="280628"/>
                      </a:cubicBezTo>
                      <a:lnTo>
                        <a:pt x="29089" y="248122"/>
                      </a:lnTo>
                      <a:cubicBezTo>
                        <a:pt x="24081" y="243121"/>
                        <a:pt x="24081" y="235043"/>
                        <a:pt x="29089" y="230138"/>
                      </a:cubicBezTo>
                      <a:lnTo>
                        <a:pt x="47583" y="211673"/>
                      </a:lnTo>
                      <a:cubicBezTo>
                        <a:pt x="44020" y="204941"/>
                        <a:pt x="41034" y="197921"/>
                        <a:pt x="38722" y="190612"/>
                      </a:cubicBezTo>
                      <a:lnTo>
                        <a:pt x="12715" y="190612"/>
                      </a:lnTo>
                      <a:cubicBezTo>
                        <a:pt x="5683" y="190612"/>
                        <a:pt x="0" y="184842"/>
                        <a:pt x="0" y="177821"/>
                      </a:cubicBezTo>
                      <a:lnTo>
                        <a:pt x="0" y="131851"/>
                      </a:lnTo>
                      <a:cubicBezTo>
                        <a:pt x="0" y="124831"/>
                        <a:pt x="5683" y="119156"/>
                        <a:pt x="12715" y="119156"/>
                      </a:cubicBezTo>
                      <a:lnTo>
                        <a:pt x="38818" y="119156"/>
                      </a:lnTo>
                      <a:cubicBezTo>
                        <a:pt x="41034" y="111751"/>
                        <a:pt x="44020" y="104731"/>
                        <a:pt x="47583" y="98095"/>
                      </a:cubicBezTo>
                      <a:lnTo>
                        <a:pt x="29089" y="79630"/>
                      </a:lnTo>
                      <a:cubicBezTo>
                        <a:pt x="26681" y="77226"/>
                        <a:pt x="25333" y="73956"/>
                        <a:pt x="25333" y="70590"/>
                      </a:cubicBezTo>
                      <a:cubicBezTo>
                        <a:pt x="25333" y="67224"/>
                        <a:pt x="26681" y="63954"/>
                        <a:pt x="29089" y="61646"/>
                      </a:cubicBezTo>
                      <a:lnTo>
                        <a:pt x="61647" y="29044"/>
                      </a:lnTo>
                      <a:cubicBezTo>
                        <a:pt x="64151" y="26639"/>
                        <a:pt x="67426" y="25389"/>
                        <a:pt x="70701" y="25389"/>
                      </a:cubicBezTo>
                      <a:cubicBezTo>
                        <a:pt x="73976" y="25389"/>
                        <a:pt x="77155" y="26639"/>
                        <a:pt x="79659" y="29140"/>
                      </a:cubicBezTo>
                      <a:lnTo>
                        <a:pt x="98153" y="47509"/>
                      </a:lnTo>
                      <a:cubicBezTo>
                        <a:pt x="104896" y="44047"/>
                        <a:pt x="111927" y="41065"/>
                        <a:pt x="119248" y="38757"/>
                      </a:cubicBezTo>
                      <a:lnTo>
                        <a:pt x="119248" y="12695"/>
                      </a:lnTo>
                      <a:cubicBezTo>
                        <a:pt x="119248" y="5674"/>
                        <a:pt x="125027" y="0"/>
                        <a:pt x="1319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D9ED8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</p:grpSp>
        <p:grpSp>
          <p:nvGrpSpPr>
            <p:cNvPr id="124" name="Group 90">
              <a:extLst>
                <a:ext uri="{FF2B5EF4-FFF2-40B4-BE49-F238E27FC236}">
                  <a16:creationId xmlns:a16="http://schemas.microsoft.com/office/drawing/2014/main" id="{AD1ECE6A-22CD-482B-B5CB-1F2CCE016077}"/>
                </a:ext>
              </a:extLst>
            </p:cNvPr>
            <p:cNvGrpSpPr/>
            <p:nvPr/>
          </p:nvGrpSpPr>
          <p:grpSpPr>
            <a:xfrm>
              <a:off x="8527920" y="2997213"/>
              <a:ext cx="1080000" cy="1080000"/>
              <a:chOff x="1499370" y="3190896"/>
              <a:chExt cx="1366189" cy="1366189"/>
            </a:xfrm>
          </p:grpSpPr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4D1D6029-78BB-45E4-A7A5-53FF56C6CF5B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66189" cy="1366189"/>
              </a:xfrm>
              <a:prstGeom prst="ellipse">
                <a:avLst/>
              </a:prstGeom>
              <a:solidFill>
                <a:srgbClr val="0BD0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65E9C0F4-D496-46D2-9340-0A3DB6A1D749}"/>
                  </a:ext>
                </a:extLst>
              </p:cNvPr>
              <p:cNvSpPr/>
              <p:nvPr/>
            </p:nvSpPr>
            <p:spPr>
              <a:xfrm>
                <a:off x="1721796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投资财务</a:t>
                </a:r>
                <a:endParaRPr lang="en-US" altLang="zh-CN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6C023328-D7EC-49F6-9EA3-5EF6749EA5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92278" y="3454133"/>
                <a:ext cx="462248" cy="469408"/>
              </a:xfrm>
              <a:custGeom>
                <a:avLst/>
                <a:gdLst>
                  <a:gd name="connsiteX0" fmla="*/ 438113 w 591916"/>
                  <a:gd name="connsiteY0" fmla="*/ 391846 h 601084"/>
                  <a:gd name="connsiteX1" fmla="*/ 591171 w 591916"/>
                  <a:gd name="connsiteY1" fmla="*/ 508860 h 601084"/>
                  <a:gd name="connsiteX2" fmla="*/ 591171 w 591916"/>
                  <a:gd name="connsiteY2" fmla="*/ 544560 h 601084"/>
                  <a:gd name="connsiteX3" fmla="*/ 590177 w 591916"/>
                  <a:gd name="connsiteY3" fmla="*/ 549518 h 601084"/>
                  <a:gd name="connsiteX4" fmla="*/ 531538 w 591916"/>
                  <a:gd name="connsiteY4" fmla="*/ 601084 h 601084"/>
                  <a:gd name="connsiteX5" fmla="*/ 380467 w 591916"/>
                  <a:gd name="connsiteY5" fmla="*/ 601084 h 601084"/>
                  <a:gd name="connsiteX6" fmla="*/ 320834 w 591916"/>
                  <a:gd name="connsiteY6" fmla="*/ 549518 h 601084"/>
                  <a:gd name="connsiteX7" fmla="*/ 320834 w 591916"/>
                  <a:gd name="connsiteY7" fmla="*/ 544560 h 601084"/>
                  <a:gd name="connsiteX8" fmla="*/ 438113 w 591916"/>
                  <a:gd name="connsiteY8" fmla="*/ 391846 h 601084"/>
                  <a:gd name="connsiteX9" fmla="*/ 455989 w 591916"/>
                  <a:gd name="connsiteY9" fmla="*/ 178541 h 601084"/>
                  <a:gd name="connsiteX10" fmla="*/ 552347 w 591916"/>
                  <a:gd name="connsiteY10" fmla="*/ 274740 h 601084"/>
                  <a:gd name="connsiteX11" fmla="*/ 455989 w 591916"/>
                  <a:gd name="connsiteY11" fmla="*/ 370939 h 601084"/>
                  <a:gd name="connsiteX12" fmla="*/ 359631 w 591916"/>
                  <a:gd name="connsiteY12" fmla="*/ 274740 h 601084"/>
                  <a:gd name="connsiteX13" fmla="*/ 455989 w 591916"/>
                  <a:gd name="connsiteY13" fmla="*/ 178541 h 601084"/>
                  <a:gd name="connsiteX14" fmla="*/ 254334 w 591916"/>
                  <a:gd name="connsiteY14" fmla="*/ 78361 h 601084"/>
                  <a:gd name="connsiteX15" fmla="*/ 268257 w 591916"/>
                  <a:gd name="connsiteY15" fmla="*/ 91258 h 601084"/>
                  <a:gd name="connsiteX16" fmla="*/ 268257 w 591916"/>
                  <a:gd name="connsiteY16" fmla="*/ 102171 h 601084"/>
                  <a:gd name="connsiteX17" fmla="*/ 295107 w 591916"/>
                  <a:gd name="connsiteY17" fmla="*/ 107132 h 601084"/>
                  <a:gd name="connsiteX18" fmla="*/ 305052 w 591916"/>
                  <a:gd name="connsiteY18" fmla="*/ 123998 h 601084"/>
                  <a:gd name="connsiteX19" fmla="*/ 304057 w 591916"/>
                  <a:gd name="connsiteY19" fmla="*/ 126974 h 601084"/>
                  <a:gd name="connsiteX20" fmla="*/ 297096 w 591916"/>
                  <a:gd name="connsiteY20" fmla="*/ 135903 h 601084"/>
                  <a:gd name="connsiteX21" fmla="*/ 286157 w 591916"/>
                  <a:gd name="connsiteY21" fmla="*/ 136895 h 601084"/>
                  <a:gd name="connsiteX22" fmla="*/ 260301 w 591916"/>
                  <a:gd name="connsiteY22" fmla="*/ 133919 h 601084"/>
                  <a:gd name="connsiteX23" fmla="*/ 236434 w 591916"/>
                  <a:gd name="connsiteY23" fmla="*/ 148800 h 601084"/>
                  <a:gd name="connsiteX24" fmla="*/ 270246 w 591916"/>
                  <a:gd name="connsiteY24" fmla="*/ 172611 h 601084"/>
                  <a:gd name="connsiteX25" fmla="*/ 315991 w 591916"/>
                  <a:gd name="connsiteY25" fmla="*/ 224200 h 601084"/>
                  <a:gd name="connsiteX26" fmla="*/ 267262 w 591916"/>
                  <a:gd name="connsiteY26" fmla="*/ 275789 h 601084"/>
                  <a:gd name="connsiteX27" fmla="*/ 267262 w 591916"/>
                  <a:gd name="connsiteY27" fmla="*/ 290671 h 601084"/>
                  <a:gd name="connsiteX28" fmla="*/ 253340 w 591916"/>
                  <a:gd name="connsiteY28" fmla="*/ 303568 h 601084"/>
                  <a:gd name="connsiteX29" fmla="*/ 239417 w 591916"/>
                  <a:gd name="connsiteY29" fmla="*/ 290671 h 601084"/>
                  <a:gd name="connsiteX30" fmla="*/ 239417 w 591916"/>
                  <a:gd name="connsiteY30" fmla="*/ 277773 h 601084"/>
                  <a:gd name="connsiteX31" fmla="*/ 204611 w 591916"/>
                  <a:gd name="connsiteY31" fmla="*/ 270829 h 601084"/>
                  <a:gd name="connsiteX32" fmla="*/ 195661 w 591916"/>
                  <a:gd name="connsiteY32" fmla="*/ 253963 h 601084"/>
                  <a:gd name="connsiteX33" fmla="*/ 196655 w 591916"/>
                  <a:gd name="connsiteY33" fmla="*/ 249995 h 601084"/>
                  <a:gd name="connsiteX34" fmla="*/ 203617 w 591916"/>
                  <a:gd name="connsiteY34" fmla="*/ 241066 h 601084"/>
                  <a:gd name="connsiteX35" fmla="*/ 215550 w 591916"/>
                  <a:gd name="connsiteY35" fmla="*/ 240074 h 601084"/>
                  <a:gd name="connsiteX36" fmla="*/ 246379 w 591916"/>
                  <a:gd name="connsiteY36" fmla="*/ 245034 h 601084"/>
                  <a:gd name="connsiteX37" fmla="*/ 273229 w 591916"/>
                  <a:gd name="connsiteY37" fmla="*/ 228168 h 601084"/>
                  <a:gd name="connsiteX38" fmla="*/ 244390 w 591916"/>
                  <a:gd name="connsiteY38" fmla="*/ 204358 h 601084"/>
                  <a:gd name="connsiteX39" fmla="*/ 194666 w 591916"/>
                  <a:gd name="connsiteY39" fmla="*/ 153761 h 601084"/>
                  <a:gd name="connsiteX40" fmla="*/ 241406 w 591916"/>
                  <a:gd name="connsiteY40" fmla="*/ 104156 h 601084"/>
                  <a:gd name="connsiteX41" fmla="*/ 241406 w 591916"/>
                  <a:gd name="connsiteY41" fmla="*/ 91258 h 601084"/>
                  <a:gd name="connsiteX42" fmla="*/ 254334 w 591916"/>
                  <a:gd name="connsiteY42" fmla="*/ 78361 h 601084"/>
                  <a:gd name="connsiteX43" fmla="*/ 84460 w 591916"/>
                  <a:gd name="connsiteY43" fmla="*/ 0 h 601084"/>
                  <a:gd name="connsiteX44" fmla="*/ 424286 w 591916"/>
                  <a:gd name="connsiteY44" fmla="*/ 0 h 601084"/>
                  <a:gd name="connsiteX45" fmla="*/ 507752 w 591916"/>
                  <a:gd name="connsiteY45" fmla="*/ 84320 h 601084"/>
                  <a:gd name="connsiteX46" fmla="*/ 507752 w 591916"/>
                  <a:gd name="connsiteY46" fmla="*/ 148800 h 601084"/>
                  <a:gd name="connsiteX47" fmla="*/ 456083 w 591916"/>
                  <a:gd name="connsiteY47" fmla="*/ 137888 h 601084"/>
                  <a:gd name="connsiteX48" fmla="*/ 455089 w 591916"/>
                  <a:gd name="connsiteY48" fmla="*/ 137888 h 601084"/>
                  <a:gd name="connsiteX49" fmla="*/ 455089 w 591916"/>
                  <a:gd name="connsiteY49" fmla="*/ 84320 h 601084"/>
                  <a:gd name="connsiteX50" fmla="*/ 424286 w 591916"/>
                  <a:gd name="connsiteY50" fmla="*/ 54560 h 601084"/>
                  <a:gd name="connsiteX51" fmla="*/ 84460 w 591916"/>
                  <a:gd name="connsiteY51" fmla="*/ 54560 h 601084"/>
                  <a:gd name="connsiteX52" fmla="*/ 54650 w 591916"/>
                  <a:gd name="connsiteY52" fmla="*/ 84320 h 601084"/>
                  <a:gd name="connsiteX53" fmla="*/ 54650 w 591916"/>
                  <a:gd name="connsiteY53" fmla="*/ 297601 h 601084"/>
                  <a:gd name="connsiteX54" fmla="*/ 84460 w 591916"/>
                  <a:gd name="connsiteY54" fmla="*/ 327361 h 601084"/>
                  <a:gd name="connsiteX55" fmla="*/ 329890 w 591916"/>
                  <a:gd name="connsiteY55" fmla="*/ 327361 h 601084"/>
                  <a:gd name="connsiteX56" fmla="*/ 363674 w 591916"/>
                  <a:gd name="connsiteY56" fmla="*/ 375969 h 601084"/>
                  <a:gd name="connsiteX57" fmla="*/ 314985 w 591916"/>
                  <a:gd name="connsiteY57" fmla="*/ 419617 h 601084"/>
                  <a:gd name="connsiteX58" fmla="*/ 311011 w 591916"/>
                  <a:gd name="connsiteY58" fmla="*/ 425569 h 601084"/>
                  <a:gd name="connsiteX59" fmla="*/ 184818 w 591916"/>
                  <a:gd name="connsiteY59" fmla="*/ 425569 h 601084"/>
                  <a:gd name="connsiteX60" fmla="*/ 134142 w 591916"/>
                  <a:gd name="connsiteY60" fmla="*/ 381921 h 601084"/>
                  <a:gd name="connsiteX61" fmla="*/ 84460 w 591916"/>
                  <a:gd name="connsiteY61" fmla="*/ 381921 h 601084"/>
                  <a:gd name="connsiteX62" fmla="*/ 0 w 591916"/>
                  <a:gd name="connsiteY62" fmla="*/ 297601 h 601084"/>
                  <a:gd name="connsiteX63" fmla="*/ 0 w 591916"/>
                  <a:gd name="connsiteY63" fmla="*/ 84320 h 601084"/>
                  <a:gd name="connsiteX64" fmla="*/ 84460 w 591916"/>
                  <a:gd name="connsiteY64" fmla="*/ 0 h 6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91916" h="601084">
                    <a:moveTo>
                      <a:pt x="438113" y="391846"/>
                    </a:moveTo>
                    <a:cubicBezTo>
                      <a:pt x="512654" y="381929"/>
                      <a:pt x="581232" y="433495"/>
                      <a:pt x="591171" y="508860"/>
                    </a:cubicBezTo>
                    <a:cubicBezTo>
                      <a:pt x="592165" y="520760"/>
                      <a:pt x="592165" y="532660"/>
                      <a:pt x="591171" y="544560"/>
                    </a:cubicBezTo>
                    <a:lnTo>
                      <a:pt x="590177" y="549518"/>
                    </a:lnTo>
                    <a:cubicBezTo>
                      <a:pt x="586202" y="579268"/>
                      <a:pt x="561355" y="601084"/>
                      <a:pt x="531538" y="601084"/>
                    </a:cubicBezTo>
                    <a:lnTo>
                      <a:pt x="380467" y="601084"/>
                    </a:lnTo>
                    <a:cubicBezTo>
                      <a:pt x="350650" y="601084"/>
                      <a:pt x="324809" y="579268"/>
                      <a:pt x="320834" y="549518"/>
                    </a:cubicBezTo>
                    <a:lnTo>
                      <a:pt x="320834" y="544560"/>
                    </a:lnTo>
                    <a:cubicBezTo>
                      <a:pt x="310895" y="470186"/>
                      <a:pt x="362577" y="401762"/>
                      <a:pt x="438113" y="391846"/>
                    </a:cubicBezTo>
                    <a:close/>
                    <a:moveTo>
                      <a:pt x="455989" y="178541"/>
                    </a:moveTo>
                    <a:cubicBezTo>
                      <a:pt x="509206" y="178541"/>
                      <a:pt x="552347" y="221611"/>
                      <a:pt x="552347" y="274740"/>
                    </a:cubicBezTo>
                    <a:cubicBezTo>
                      <a:pt x="552347" y="327869"/>
                      <a:pt x="509206" y="370939"/>
                      <a:pt x="455989" y="370939"/>
                    </a:cubicBezTo>
                    <a:cubicBezTo>
                      <a:pt x="402772" y="370939"/>
                      <a:pt x="359631" y="327869"/>
                      <a:pt x="359631" y="274740"/>
                    </a:cubicBezTo>
                    <a:cubicBezTo>
                      <a:pt x="359631" y="221611"/>
                      <a:pt x="402772" y="178541"/>
                      <a:pt x="455989" y="178541"/>
                    </a:cubicBezTo>
                    <a:close/>
                    <a:moveTo>
                      <a:pt x="254334" y="78361"/>
                    </a:moveTo>
                    <a:cubicBezTo>
                      <a:pt x="262290" y="78361"/>
                      <a:pt x="268257" y="84314"/>
                      <a:pt x="268257" y="91258"/>
                    </a:cubicBezTo>
                    <a:lnTo>
                      <a:pt x="268257" y="102171"/>
                    </a:lnTo>
                    <a:cubicBezTo>
                      <a:pt x="280190" y="103164"/>
                      <a:pt x="288146" y="104156"/>
                      <a:pt x="295107" y="107132"/>
                    </a:cubicBezTo>
                    <a:cubicBezTo>
                      <a:pt x="303063" y="109116"/>
                      <a:pt x="307041" y="116061"/>
                      <a:pt x="305052" y="123998"/>
                    </a:cubicBezTo>
                    <a:lnTo>
                      <a:pt x="304057" y="126974"/>
                    </a:lnTo>
                    <a:cubicBezTo>
                      <a:pt x="303063" y="130942"/>
                      <a:pt x="301074" y="133919"/>
                      <a:pt x="297096" y="135903"/>
                    </a:cubicBezTo>
                    <a:cubicBezTo>
                      <a:pt x="294113" y="137887"/>
                      <a:pt x="290135" y="138879"/>
                      <a:pt x="286157" y="136895"/>
                    </a:cubicBezTo>
                    <a:cubicBezTo>
                      <a:pt x="279196" y="134911"/>
                      <a:pt x="271240" y="133919"/>
                      <a:pt x="260301" y="133919"/>
                    </a:cubicBezTo>
                    <a:cubicBezTo>
                      <a:pt x="242401" y="133919"/>
                      <a:pt x="236434" y="140863"/>
                      <a:pt x="236434" y="148800"/>
                    </a:cubicBezTo>
                    <a:cubicBezTo>
                      <a:pt x="236434" y="157729"/>
                      <a:pt x="246379" y="163682"/>
                      <a:pt x="270246" y="172611"/>
                    </a:cubicBezTo>
                    <a:cubicBezTo>
                      <a:pt x="303063" y="184516"/>
                      <a:pt x="315991" y="199397"/>
                      <a:pt x="315991" y="224200"/>
                    </a:cubicBezTo>
                    <a:cubicBezTo>
                      <a:pt x="315991" y="249002"/>
                      <a:pt x="298091" y="269837"/>
                      <a:pt x="267262" y="275789"/>
                    </a:cubicBezTo>
                    <a:lnTo>
                      <a:pt x="267262" y="290671"/>
                    </a:lnTo>
                    <a:cubicBezTo>
                      <a:pt x="267262" y="297615"/>
                      <a:pt x="261295" y="303568"/>
                      <a:pt x="253340" y="303568"/>
                    </a:cubicBezTo>
                    <a:cubicBezTo>
                      <a:pt x="245384" y="303568"/>
                      <a:pt x="239417" y="297615"/>
                      <a:pt x="239417" y="290671"/>
                    </a:cubicBezTo>
                    <a:lnTo>
                      <a:pt x="239417" y="277773"/>
                    </a:lnTo>
                    <a:cubicBezTo>
                      <a:pt x="226489" y="276781"/>
                      <a:pt x="214556" y="274797"/>
                      <a:pt x="204611" y="270829"/>
                    </a:cubicBezTo>
                    <a:cubicBezTo>
                      <a:pt x="197650" y="268844"/>
                      <a:pt x="193672" y="260908"/>
                      <a:pt x="195661" y="253963"/>
                    </a:cubicBezTo>
                    <a:lnTo>
                      <a:pt x="196655" y="249995"/>
                    </a:lnTo>
                    <a:cubicBezTo>
                      <a:pt x="197650" y="246026"/>
                      <a:pt x="199639" y="243050"/>
                      <a:pt x="203617" y="241066"/>
                    </a:cubicBezTo>
                    <a:cubicBezTo>
                      <a:pt x="207594" y="239081"/>
                      <a:pt x="211572" y="238089"/>
                      <a:pt x="215550" y="240074"/>
                    </a:cubicBezTo>
                    <a:cubicBezTo>
                      <a:pt x="224500" y="243050"/>
                      <a:pt x="235439" y="245034"/>
                      <a:pt x="246379" y="245034"/>
                    </a:cubicBezTo>
                    <a:cubicBezTo>
                      <a:pt x="262290" y="245034"/>
                      <a:pt x="273229" y="239081"/>
                      <a:pt x="273229" y="228168"/>
                    </a:cubicBezTo>
                    <a:cubicBezTo>
                      <a:pt x="273229" y="218247"/>
                      <a:pt x="264279" y="211303"/>
                      <a:pt x="244390" y="204358"/>
                    </a:cubicBezTo>
                    <a:cubicBezTo>
                      <a:pt x="214556" y="194437"/>
                      <a:pt x="194666" y="180547"/>
                      <a:pt x="194666" y="153761"/>
                    </a:cubicBezTo>
                    <a:cubicBezTo>
                      <a:pt x="194666" y="128958"/>
                      <a:pt x="211572" y="110108"/>
                      <a:pt x="241406" y="104156"/>
                    </a:cubicBezTo>
                    <a:lnTo>
                      <a:pt x="241406" y="91258"/>
                    </a:lnTo>
                    <a:cubicBezTo>
                      <a:pt x="241406" y="84314"/>
                      <a:pt x="247373" y="78361"/>
                      <a:pt x="254334" y="78361"/>
                    </a:cubicBezTo>
                    <a:close/>
                    <a:moveTo>
                      <a:pt x="84460" y="0"/>
                    </a:moveTo>
                    <a:lnTo>
                      <a:pt x="424286" y="0"/>
                    </a:lnTo>
                    <a:cubicBezTo>
                      <a:pt x="470987" y="0"/>
                      <a:pt x="507752" y="37696"/>
                      <a:pt x="507752" y="84320"/>
                    </a:cubicBezTo>
                    <a:lnTo>
                      <a:pt x="507752" y="148800"/>
                    </a:lnTo>
                    <a:cubicBezTo>
                      <a:pt x="491854" y="141856"/>
                      <a:pt x="473968" y="137888"/>
                      <a:pt x="456083" y="137888"/>
                    </a:cubicBezTo>
                    <a:lnTo>
                      <a:pt x="455089" y="137888"/>
                    </a:lnTo>
                    <a:lnTo>
                      <a:pt x="455089" y="84320"/>
                    </a:lnTo>
                    <a:cubicBezTo>
                      <a:pt x="455089" y="67456"/>
                      <a:pt x="441178" y="54560"/>
                      <a:pt x="424286" y="54560"/>
                    </a:cubicBezTo>
                    <a:lnTo>
                      <a:pt x="84460" y="54560"/>
                    </a:lnTo>
                    <a:cubicBezTo>
                      <a:pt x="67568" y="54560"/>
                      <a:pt x="54650" y="67456"/>
                      <a:pt x="54650" y="84320"/>
                    </a:cubicBezTo>
                    <a:lnTo>
                      <a:pt x="54650" y="297601"/>
                    </a:lnTo>
                    <a:cubicBezTo>
                      <a:pt x="54650" y="314465"/>
                      <a:pt x="67568" y="327361"/>
                      <a:pt x="84460" y="327361"/>
                    </a:cubicBezTo>
                    <a:lnTo>
                      <a:pt x="329890" y="327361"/>
                    </a:lnTo>
                    <a:cubicBezTo>
                      <a:pt x="337839" y="346209"/>
                      <a:pt x="348769" y="362081"/>
                      <a:pt x="363674" y="375969"/>
                    </a:cubicBezTo>
                    <a:cubicBezTo>
                      <a:pt x="345788" y="386881"/>
                      <a:pt x="328896" y="401761"/>
                      <a:pt x="314985" y="419617"/>
                    </a:cubicBezTo>
                    <a:cubicBezTo>
                      <a:pt x="313991" y="421601"/>
                      <a:pt x="312004" y="423585"/>
                      <a:pt x="311011" y="425569"/>
                    </a:cubicBezTo>
                    <a:lnTo>
                      <a:pt x="184818" y="425569"/>
                    </a:lnTo>
                    <a:cubicBezTo>
                      <a:pt x="158983" y="425569"/>
                      <a:pt x="137123" y="405729"/>
                      <a:pt x="134142" y="381921"/>
                    </a:cubicBezTo>
                    <a:lnTo>
                      <a:pt x="84460" y="381921"/>
                    </a:lnTo>
                    <a:cubicBezTo>
                      <a:pt x="37758" y="381921"/>
                      <a:pt x="0" y="344225"/>
                      <a:pt x="0" y="297601"/>
                    </a:cubicBezTo>
                    <a:lnTo>
                      <a:pt x="0" y="84320"/>
                    </a:lnTo>
                    <a:cubicBezTo>
                      <a:pt x="0" y="37696"/>
                      <a:pt x="37758" y="0"/>
                      <a:pt x="8446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118" name="Group 96">
              <a:extLst>
                <a:ext uri="{FF2B5EF4-FFF2-40B4-BE49-F238E27FC236}">
                  <a16:creationId xmlns:a16="http://schemas.microsoft.com/office/drawing/2014/main" id="{2DDC3F8A-2330-4A02-851B-78B98DE315A2}"/>
                </a:ext>
              </a:extLst>
            </p:cNvPr>
            <p:cNvGrpSpPr/>
            <p:nvPr/>
          </p:nvGrpSpPr>
          <p:grpSpPr>
            <a:xfrm>
              <a:off x="9805341" y="2997213"/>
              <a:ext cx="1080000" cy="1080000"/>
              <a:chOff x="1499370" y="3190896"/>
              <a:chExt cx="1366189" cy="1366189"/>
            </a:xfrm>
          </p:grpSpPr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A4F2FB25-B513-48A0-9D26-AC763BCBCA75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66189" cy="1366189"/>
              </a:xfrm>
              <a:prstGeom prst="ellipse">
                <a:avLst/>
              </a:prstGeom>
              <a:solidFill>
                <a:srgbClr val="0BD0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120" name="矩形 119">
                <a:extLst>
                  <a:ext uri="{FF2B5EF4-FFF2-40B4-BE49-F238E27FC236}">
                    <a16:creationId xmlns:a16="http://schemas.microsoft.com/office/drawing/2014/main" id="{4F01FF8C-CBC1-46A7-AB98-AF2FE2B114D3}"/>
                  </a:ext>
                </a:extLst>
              </p:cNvPr>
              <p:cNvSpPr/>
              <p:nvPr/>
            </p:nvSpPr>
            <p:spPr>
              <a:xfrm>
                <a:off x="1721796" y="3982106"/>
                <a:ext cx="100540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战略决策</a:t>
                </a:r>
                <a:endParaRPr lang="en-US" altLang="zh-CN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grpSp>
            <p:nvGrpSpPr>
              <p:cNvPr id="121" name="组合 120">
                <a:extLst>
                  <a:ext uri="{FF2B5EF4-FFF2-40B4-BE49-F238E27FC236}">
                    <a16:creationId xmlns:a16="http://schemas.microsoft.com/office/drawing/2014/main" id="{31133C80-2C3C-44DC-9A23-53835F847A07}"/>
                  </a:ext>
                </a:extLst>
              </p:cNvPr>
              <p:cNvGrpSpPr/>
              <p:nvPr/>
            </p:nvGrpSpPr>
            <p:grpSpPr>
              <a:xfrm>
                <a:off x="2022449" y="3454129"/>
                <a:ext cx="401907" cy="469408"/>
                <a:chOff x="2823407" y="5149850"/>
                <a:chExt cx="690482" cy="806450"/>
              </a:xfrm>
              <a:solidFill>
                <a:sysClr val="window" lastClr="FFFFFF"/>
              </a:solidFill>
            </p:grpSpPr>
            <p:sp>
              <p:nvSpPr>
                <p:cNvPr id="122" name="Freeform 11">
                  <a:extLst>
                    <a:ext uri="{FF2B5EF4-FFF2-40B4-BE49-F238E27FC236}">
                      <a16:creationId xmlns:a16="http://schemas.microsoft.com/office/drawing/2014/main" id="{37C28CF7-8C52-44DF-BF3E-5B7E135580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97188" y="5392738"/>
                  <a:ext cx="481013" cy="506412"/>
                </a:xfrm>
                <a:custGeom>
                  <a:avLst/>
                  <a:gdLst>
                    <a:gd name="T0" fmla="*/ 1199 w 1736"/>
                    <a:gd name="T1" fmla="*/ 595 h 1832"/>
                    <a:gd name="T2" fmla="*/ 1296 w 1736"/>
                    <a:gd name="T3" fmla="*/ 521 h 1832"/>
                    <a:gd name="T4" fmla="*/ 1631 w 1736"/>
                    <a:gd name="T5" fmla="*/ 484 h 1832"/>
                    <a:gd name="T6" fmla="*/ 1631 w 1736"/>
                    <a:gd name="T7" fmla="*/ 104 h 1832"/>
                    <a:gd name="T8" fmla="*/ 1244 w 1736"/>
                    <a:gd name="T9" fmla="*/ 104 h 1832"/>
                    <a:gd name="T10" fmla="*/ 1207 w 1736"/>
                    <a:gd name="T11" fmla="*/ 439 h 1832"/>
                    <a:gd name="T12" fmla="*/ 1125 w 1736"/>
                    <a:gd name="T13" fmla="*/ 506 h 1832"/>
                    <a:gd name="T14" fmla="*/ 574 w 1736"/>
                    <a:gd name="T15" fmla="*/ 595 h 1832"/>
                    <a:gd name="T16" fmla="*/ 298 w 1736"/>
                    <a:gd name="T17" fmla="*/ 461 h 1832"/>
                    <a:gd name="T18" fmla="*/ 261 w 1736"/>
                    <a:gd name="T19" fmla="*/ 350 h 1832"/>
                    <a:gd name="T20" fmla="*/ 60 w 1736"/>
                    <a:gd name="T21" fmla="*/ 350 h 1832"/>
                    <a:gd name="T22" fmla="*/ 60 w 1736"/>
                    <a:gd name="T23" fmla="*/ 551 h 1832"/>
                    <a:gd name="T24" fmla="*/ 254 w 1736"/>
                    <a:gd name="T25" fmla="*/ 558 h 1832"/>
                    <a:gd name="T26" fmla="*/ 537 w 1736"/>
                    <a:gd name="T27" fmla="*/ 700 h 1832"/>
                    <a:gd name="T28" fmla="*/ 834 w 1736"/>
                    <a:gd name="T29" fmla="*/ 1161 h 1832"/>
                    <a:gd name="T30" fmla="*/ 849 w 1736"/>
                    <a:gd name="T31" fmla="*/ 1340 h 1832"/>
                    <a:gd name="T32" fmla="*/ 767 w 1736"/>
                    <a:gd name="T33" fmla="*/ 1392 h 1832"/>
                    <a:gd name="T34" fmla="*/ 767 w 1736"/>
                    <a:gd name="T35" fmla="*/ 1735 h 1832"/>
                    <a:gd name="T36" fmla="*/ 1117 w 1736"/>
                    <a:gd name="T37" fmla="*/ 1735 h 1832"/>
                    <a:gd name="T38" fmla="*/ 1117 w 1736"/>
                    <a:gd name="T39" fmla="*/ 1392 h 1832"/>
                    <a:gd name="T40" fmla="*/ 969 w 1736"/>
                    <a:gd name="T41" fmla="*/ 1325 h 1832"/>
                    <a:gd name="T42" fmla="*/ 954 w 1736"/>
                    <a:gd name="T43" fmla="*/ 1169 h 1832"/>
                    <a:gd name="T44" fmla="*/ 1199 w 1736"/>
                    <a:gd name="T45" fmla="*/ 595 h 1832"/>
                    <a:gd name="T46" fmla="*/ 1199 w 1736"/>
                    <a:gd name="T47" fmla="*/ 595 h 1832"/>
                    <a:gd name="T48" fmla="*/ 1199 w 1736"/>
                    <a:gd name="T49" fmla="*/ 595 h 1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36" h="1832">
                      <a:moveTo>
                        <a:pt x="1199" y="595"/>
                      </a:moveTo>
                      <a:cubicBezTo>
                        <a:pt x="1296" y="521"/>
                        <a:pt x="1296" y="521"/>
                        <a:pt x="1296" y="521"/>
                      </a:cubicBezTo>
                      <a:cubicBezTo>
                        <a:pt x="1400" y="588"/>
                        <a:pt x="1542" y="573"/>
                        <a:pt x="1631" y="484"/>
                      </a:cubicBezTo>
                      <a:cubicBezTo>
                        <a:pt x="1736" y="379"/>
                        <a:pt x="1736" y="208"/>
                        <a:pt x="1631" y="104"/>
                      </a:cubicBezTo>
                      <a:cubicBezTo>
                        <a:pt x="1527" y="0"/>
                        <a:pt x="1348" y="0"/>
                        <a:pt x="1244" y="104"/>
                      </a:cubicBezTo>
                      <a:cubicBezTo>
                        <a:pt x="1147" y="193"/>
                        <a:pt x="1140" y="342"/>
                        <a:pt x="1207" y="439"/>
                      </a:cubicBezTo>
                      <a:cubicBezTo>
                        <a:pt x="1125" y="506"/>
                        <a:pt x="1125" y="506"/>
                        <a:pt x="1125" y="506"/>
                      </a:cubicBezTo>
                      <a:cubicBezTo>
                        <a:pt x="1065" y="461"/>
                        <a:pt x="589" y="573"/>
                        <a:pt x="574" y="595"/>
                      </a:cubicBezTo>
                      <a:cubicBezTo>
                        <a:pt x="298" y="461"/>
                        <a:pt x="298" y="461"/>
                        <a:pt x="298" y="461"/>
                      </a:cubicBezTo>
                      <a:cubicBezTo>
                        <a:pt x="306" y="424"/>
                        <a:pt x="283" y="387"/>
                        <a:pt x="261" y="350"/>
                      </a:cubicBezTo>
                      <a:cubicBezTo>
                        <a:pt x="201" y="290"/>
                        <a:pt x="112" y="290"/>
                        <a:pt x="60" y="350"/>
                      </a:cubicBezTo>
                      <a:cubicBezTo>
                        <a:pt x="0" y="409"/>
                        <a:pt x="0" y="499"/>
                        <a:pt x="60" y="551"/>
                      </a:cubicBezTo>
                      <a:cubicBezTo>
                        <a:pt x="112" y="603"/>
                        <a:pt x="201" y="610"/>
                        <a:pt x="254" y="558"/>
                      </a:cubicBezTo>
                      <a:cubicBezTo>
                        <a:pt x="537" y="700"/>
                        <a:pt x="537" y="700"/>
                        <a:pt x="537" y="700"/>
                      </a:cubicBezTo>
                      <a:cubicBezTo>
                        <a:pt x="522" y="767"/>
                        <a:pt x="760" y="1146"/>
                        <a:pt x="834" y="1161"/>
                      </a:cubicBezTo>
                      <a:cubicBezTo>
                        <a:pt x="849" y="1340"/>
                        <a:pt x="849" y="1340"/>
                        <a:pt x="849" y="1340"/>
                      </a:cubicBezTo>
                      <a:cubicBezTo>
                        <a:pt x="820" y="1355"/>
                        <a:pt x="790" y="1370"/>
                        <a:pt x="767" y="1392"/>
                      </a:cubicBezTo>
                      <a:cubicBezTo>
                        <a:pt x="671" y="1489"/>
                        <a:pt x="671" y="1638"/>
                        <a:pt x="767" y="1735"/>
                      </a:cubicBezTo>
                      <a:cubicBezTo>
                        <a:pt x="864" y="1832"/>
                        <a:pt x="1021" y="1832"/>
                        <a:pt x="1117" y="1735"/>
                      </a:cubicBezTo>
                      <a:cubicBezTo>
                        <a:pt x="1214" y="1638"/>
                        <a:pt x="1214" y="1489"/>
                        <a:pt x="1117" y="1392"/>
                      </a:cubicBezTo>
                      <a:cubicBezTo>
                        <a:pt x="1073" y="1348"/>
                        <a:pt x="1021" y="1325"/>
                        <a:pt x="969" y="1325"/>
                      </a:cubicBezTo>
                      <a:cubicBezTo>
                        <a:pt x="954" y="1169"/>
                        <a:pt x="954" y="1169"/>
                        <a:pt x="954" y="1169"/>
                      </a:cubicBezTo>
                      <a:cubicBezTo>
                        <a:pt x="1021" y="1154"/>
                        <a:pt x="1259" y="677"/>
                        <a:pt x="1199" y="595"/>
                      </a:cubicBezTo>
                      <a:close/>
                      <a:moveTo>
                        <a:pt x="1199" y="595"/>
                      </a:moveTo>
                      <a:cubicBezTo>
                        <a:pt x="1199" y="595"/>
                        <a:pt x="1199" y="595"/>
                        <a:pt x="1199" y="59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1D9ED8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  <p:sp>
              <p:nvSpPr>
                <p:cNvPr id="123" name="Freeform 12">
                  <a:extLst>
                    <a:ext uri="{FF2B5EF4-FFF2-40B4-BE49-F238E27FC236}">
                      <a16:creationId xmlns:a16="http://schemas.microsoft.com/office/drawing/2014/main" id="{D0A1EA30-5F07-45BC-B7C3-C5BFFE04204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3407" y="5149850"/>
                  <a:ext cx="690482" cy="806450"/>
                </a:xfrm>
                <a:custGeom>
                  <a:avLst/>
                  <a:gdLst>
                    <a:gd name="connsiteX0" fmla="*/ 347672 w 520200"/>
                    <a:gd name="connsiteY0" fmla="*/ 478504 h 607568"/>
                    <a:gd name="connsiteX1" fmla="*/ 465363 w 520200"/>
                    <a:gd name="connsiteY1" fmla="*/ 530068 h 607568"/>
                    <a:gd name="connsiteX2" fmla="*/ 455683 w 520200"/>
                    <a:gd name="connsiteY2" fmla="*/ 505514 h 607568"/>
                    <a:gd name="connsiteX3" fmla="*/ 465978 w 520200"/>
                    <a:gd name="connsiteY3" fmla="*/ 482187 h 607568"/>
                    <a:gd name="connsiteX4" fmla="*/ 489331 w 520200"/>
                    <a:gd name="connsiteY4" fmla="*/ 492316 h 607568"/>
                    <a:gd name="connsiteX5" fmla="*/ 514683 w 520200"/>
                    <a:gd name="connsiteY5" fmla="*/ 557539 h 607568"/>
                    <a:gd name="connsiteX6" fmla="*/ 504542 w 520200"/>
                    <a:gd name="connsiteY6" fmla="*/ 580865 h 607568"/>
                    <a:gd name="connsiteX7" fmla="*/ 439244 w 520200"/>
                    <a:gd name="connsiteY7" fmla="*/ 606341 h 607568"/>
                    <a:gd name="connsiteX8" fmla="*/ 432637 w 520200"/>
                    <a:gd name="connsiteY8" fmla="*/ 607568 h 607568"/>
                    <a:gd name="connsiteX9" fmla="*/ 415890 w 520200"/>
                    <a:gd name="connsiteY9" fmla="*/ 596058 h 607568"/>
                    <a:gd name="connsiteX10" fmla="*/ 426030 w 520200"/>
                    <a:gd name="connsiteY10" fmla="*/ 572732 h 607568"/>
                    <a:gd name="connsiteX11" fmla="*/ 450767 w 520200"/>
                    <a:gd name="connsiteY11" fmla="*/ 563063 h 607568"/>
                    <a:gd name="connsiteX12" fmla="*/ 347672 w 520200"/>
                    <a:gd name="connsiteY12" fmla="*/ 517945 h 607568"/>
                    <a:gd name="connsiteX13" fmla="*/ 39721 w 520200"/>
                    <a:gd name="connsiteY13" fmla="*/ 473173 h 607568"/>
                    <a:gd name="connsiteX14" fmla="*/ 53453 w 520200"/>
                    <a:gd name="connsiteY14" fmla="*/ 473460 h 607568"/>
                    <a:gd name="connsiteX15" fmla="*/ 62825 w 520200"/>
                    <a:gd name="connsiteY15" fmla="*/ 497236 h 607568"/>
                    <a:gd name="connsiteX16" fmla="*/ 52070 w 520200"/>
                    <a:gd name="connsiteY16" fmla="*/ 521471 h 607568"/>
                    <a:gd name="connsiteX17" fmla="*/ 172528 w 520200"/>
                    <a:gd name="connsiteY17" fmla="*/ 474534 h 607568"/>
                    <a:gd name="connsiteX18" fmla="*/ 172528 w 520200"/>
                    <a:gd name="connsiteY18" fmla="*/ 513188 h 607568"/>
                    <a:gd name="connsiteX19" fmla="*/ 65284 w 520200"/>
                    <a:gd name="connsiteY19" fmla="*/ 554910 h 607568"/>
                    <a:gd name="connsiteX20" fmla="*/ 89560 w 520200"/>
                    <a:gd name="connsiteY20" fmla="*/ 565647 h 607568"/>
                    <a:gd name="connsiteX21" fmla="*/ 98778 w 520200"/>
                    <a:gd name="connsiteY21" fmla="*/ 589422 h 607568"/>
                    <a:gd name="connsiteX22" fmla="*/ 82185 w 520200"/>
                    <a:gd name="connsiteY22" fmla="*/ 600159 h 607568"/>
                    <a:gd name="connsiteX23" fmla="*/ 74963 w 520200"/>
                    <a:gd name="connsiteY23" fmla="*/ 598625 h 607568"/>
                    <a:gd name="connsiteX24" fmla="*/ 10740 w 520200"/>
                    <a:gd name="connsiteY24" fmla="*/ 570402 h 607568"/>
                    <a:gd name="connsiteX25" fmla="*/ 1521 w 520200"/>
                    <a:gd name="connsiteY25" fmla="*/ 546780 h 607568"/>
                    <a:gd name="connsiteX26" fmla="*/ 29792 w 520200"/>
                    <a:gd name="connsiteY26" fmla="*/ 482664 h 607568"/>
                    <a:gd name="connsiteX27" fmla="*/ 39721 w 520200"/>
                    <a:gd name="connsiteY27" fmla="*/ 473173 h 607568"/>
                    <a:gd name="connsiteX28" fmla="*/ 431370 w 520200"/>
                    <a:gd name="connsiteY28" fmla="*/ 320700 h 607568"/>
                    <a:gd name="connsiteX29" fmla="*/ 445237 w 520200"/>
                    <a:gd name="connsiteY29" fmla="*/ 320968 h 607568"/>
                    <a:gd name="connsiteX30" fmla="*/ 509461 w 520200"/>
                    <a:gd name="connsiteY30" fmla="*/ 349192 h 607568"/>
                    <a:gd name="connsiteX31" fmla="*/ 518679 w 520200"/>
                    <a:gd name="connsiteY31" fmla="*/ 372814 h 607568"/>
                    <a:gd name="connsiteX32" fmla="*/ 490409 w 520200"/>
                    <a:gd name="connsiteY32" fmla="*/ 436930 h 607568"/>
                    <a:gd name="connsiteX33" fmla="*/ 473968 w 520200"/>
                    <a:gd name="connsiteY33" fmla="*/ 447667 h 607568"/>
                    <a:gd name="connsiteX34" fmla="*/ 466747 w 520200"/>
                    <a:gd name="connsiteY34" fmla="*/ 446133 h 607568"/>
                    <a:gd name="connsiteX35" fmla="*/ 457375 w 520200"/>
                    <a:gd name="connsiteY35" fmla="*/ 422512 h 607568"/>
                    <a:gd name="connsiteX36" fmla="*/ 468130 w 520200"/>
                    <a:gd name="connsiteY36" fmla="*/ 398276 h 607568"/>
                    <a:gd name="connsiteX37" fmla="*/ 347672 w 520200"/>
                    <a:gd name="connsiteY37" fmla="*/ 445060 h 607568"/>
                    <a:gd name="connsiteX38" fmla="*/ 347672 w 520200"/>
                    <a:gd name="connsiteY38" fmla="*/ 406406 h 607568"/>
                    <a:gd name="connsiteX39" fmla="*/ 454916 w 520200"/>
                    <a:gd name="connsiteY39" fmla="*/ 364684 h 607568"/>
                    <a:gd name="connsiteX40" fmla="*/ 430640 w 520200"/>
                    <a:gd name="connsiteY40" fmla="*/ 353947 h 607568"/>
                    <a:gd name="connsiteX41" fmla="*/ 421422 w 520200"/>
                    <a:gd name="connsiteY41" fmla="*/ 330325 h 607568"/>
                    <a:gd name="connsiteX42" fmla="*/ 431370 w 520200"/>
                    <a:gd name="connsiteY42" fmla="*/ 320700 h 607568"/>
                    <a:gd name="connsiteX43" fmla="*/ 80956 w 520200"/>
                    <a:gd name="connsiteY43" fmla="*/ 313311 h 607568"/>
                    <a:gd name="connsiteX44" fmla="*/ 104310 w 520200"/>
                    <a:gd name="connsiteY44" fmla="*/ 323589 h 607568"/>
                    <a:gd name="connsiteX45" fmla="*/ 94170 w 520200"/>
                    <a:gd name="connsiteY45" fmla="*/ 346908 h 607568"/>
                    <a:gd name="connsiteX46" fmla="*/ 69433 w 520200"/>
                    <a:gd name="connsiteY46" fmla="*/ 356573 h 607568"/>
                    <a:gd name="connsiteX47" fmla="*/ 172528 w 520200"/>
                    <a:gd name="connsiteY47" fmla="*/ 401677 h 607568"/>
                    <a:gd name="connsiteX48" fmla="*/ 172528 w 520200"/>
                    <a:gd name="connsiteY48" fmla="*/ 441104 h 607568"/>
                    <a:gd name="connsiteX49" fmla="*/ 54837 w 520200"/>
                    <a:gd name="connsiteY49" fmla="*/ 389557 h 607568"/>
                    <a:gd name="connsiteX50" fmla="*/ 64517 w 520200"/>
                    <a:gd name="connsiteY50" fmla="*/ 414257 h 607568"/>
                    <a:gd name="connsiteX51" fmla="*/ 54222 w 520200"/>
                    <a:gd name="connsiteY51" fmla="*/ 437576 h 607568"/>
                    <a:gd name="connsiteX52" fmla="*/ 47769 w 520200"/>
                    <a:gd name="connsiteY52" fmla="*/ 438803 h 607568"/>
                    <a:gd name="connsiteX53" fmla="*/ 30869 w 520200"/>
                    <a:gd name="connsiteY53" fmla="*/ 427297 h 607568"/>
                    <a:gd name="connsiteX54" fmla="*/ 5517 w 520200"/>
                    <a:gd name="connsiteY54" fmla="*/ 362096 h 607568"/>
                    <a:gd name="connsiteX55" fmla="*/ 15658 w 520200"/>
                    <a:gd name="connsiteY55" fmla="*/ 338777 h 607568"/>
                    <a:gd name="connsiteX56" fmla="*/ 210166 w 520200"/>
                    <a:gd name="connsiteY56" fmla="*/ 151765 h 607568"/>
                    <a:gd name="connsiteX57" fmla="*/ 215544 w 520200"/>
                    <a:gd name="connsiteY57" fmla="*/ 155447 h 607568"/>
                    <a:gd name="connsiteX58" fmla="*/ 253647 w 520200"/>
                    <a:gd name="connsiteY58" fmla="*/ 259917 h 607568"/>
                    <a:gd name="connsiteX59" fmla="*/ 266553 w 520200"/>
                    <a:gd name="connsiteY59" fmla="*/ 259917 h 607568"/>
                    <a:gd name="connsiteX60" fmla="*/ 304656 w 520200"/>
                    <a:gd name="connsiteY60" fmla="*/ 155447 h 607568"/>
                    <a:gd name="connsiteX61" fmla="*/ 311570 w 520200"/>
                    <a:gd name="connsiteY61" fmla="*/ 152072 h 607568"/>
                    <a:gd name="connsiteX62" fmla="*/ 329700 w 520200"/>
                    <a:gd name="connsiteY62" fmla="*/ 157594 h 607568"/>
                    <a:gd name="connsiteX63" fmla="*/ 329854 w 520200"/>
                    <a:gd name="connsiteY63" fmla="*/ 157594 h 607568"/>
                    <a:gd name="connsiteX64" fmla="*/ 368418 w 520200"/>
                    <a:gd name="connsiteY64" fmla="*/ 210673 h 607568"/>
                    <a:gd name="connsiteX65" fmla="*/ 368418 w 520200"/>
                    <a:gd name="connsiteY65" fmla="*/ 321433 h 607568"/>
                    <a:gd name="connsiteX66" fmla="*/ 367496 w 520200"/>
                    <a:gd name="connsiteY66" fmla="*/ 324654 h 607568"/>
                    <a:gd name="connsiteX67" fmla="*/ 327703 w 520200"/>
                    <a:gd name="connsiteY67" fmla="*/ 385096 h 607568"/>
                    <a:gd name="connsiteX68" fmla="*/ 327703 w 520200"/>
                    <a:gd name="connsiteY68" fmla="*/ 538043 h 607568"/>
                    <a:gd name="connsiteX69" fmla="*/ 322018 w 520200"/>
                    <a:gd name="connsiteY69" fmla="*/ 543565 h 607568"/>
                    <a:gd name="connsiteX70" fmla="*/ 198182 w 520200"/>
                    <a:gd name="connsiteY70" fmla="*/ 543565 h 607568"/>
                    <a:gd name="connsiteX71" fmla="*/ 192497 w 520200"/>
                    <a:gd name="connsiteY71" fmla="*/ 538043 h 607568"/>
                    <a:gd name="connsiteX72" fmla="*/ 192497 w 520200"/>
                    <a:gd name="connsiteY72" fmla="*/ 385096 h 607568"/>
                    <a:gd name="connsiteX73" fmla="*/ 152704 w 520200"/>
                    <a:gd name="connsiteY73" fmla="*/ 324654 h 607568"/>
                    <a:gd name="connsiteX74" fmla="*/ 151782 w 520200"/>
                    <a:gd name="connsiteY74" fmla="*/ 321433 h 607568"/>
                    <a:gd name="connsiteX75" fmla="*/ 151782 w 520200"/>
                    <a:gd name="connsiteY75" fmla="*/ 210980 h 607568"/>
                    <a:gd name="connsiteX76" fmla="*/ 190500 w 520200"/>
                    <a:gd name="connsiteY76" fmla="*/ 157594 h 607568"/>
                    <a:gd name="connsiteX77" fmla="*/ 210166 w 520200"/>
                    <a:gd name="connsiteY77" fmla="*/ 151765 h 607568"/>
                    <a:gd name="connsiteX78" fmla="*/ 251645 w 520200"/>
                    <a:gd name="connsiteY78" fmla="*/ 151574 h 607568"/>
                    <a:gd name="connsiteX79" fmla="*/ 268555 w 520200"/>
                    <a:gd name="connsiteY79" fmla="*/ 151574 h 607568"/>
                    <a:gd name="connsiteX80" fmla="*/ 274551 w 520200"/>
                    <a:gd name="connsiteY80" fmla="*/ 154029 h 607568"/>
                    <a:gd name="connsiteX81" fmla="*/ 275627 w 520200"/>
                    <a:gd name="connsiteY81" fmla="*/ 163236 h 607568"/>
                    <a:gd name="connsiteX82" fmla="*/ 266557 w 520200"/>
                    <a:gd name="connsiteY82" fmla="*/ 176892 h 607568"/>
                    <a:gd name="connsiteX83" fmla="*/ 270861 w 520200"/>
                    <a:gd name="connsiteY83" fmla="*/ 212491 h 607568"/>
                    <a:gd name="connsiteX84" fmla="*/ 262560 w 520200"/>
                    <a:gd name="connsiteY84" fmla="*/ 234587 h 607568"/>
                    <a:gd name="connsiteX85" fmla="*/ 257640 w 520200"/>
                    <a:gd name="connsiteY85" fmla="*/ 234587 h 607568"/>
                    <a:gd name="connsiteX86" fmla="*/ 249339 w 520200"/>
                    <a:gd name="connsiteY86" fmla="*/ 212491 h 607568"/>
                    <a:gd name="connsiteX87" fmla="*/ 253643 w 520200"/>
                    <a:gd name="connsiteY87" fmla="*/ 176892 h 607568"/>
                    <a:gd name="connsiteX88" fmla="*/ 244573 w 520200"/>
                    <a:gd name="connsiteY88" fmla="*/ 163236 h 607568"/>
                    <a:gd name="connsiteX89" fmla="*/ 245649 w 520200"/>
                    <a:gd name="connsiteY89" fmla="*/ 154029 h 607568"/>
                    <a:gd name="connsiteX90" fmla="*/ 251645 w 520200"/>
                    <a:gd name="connsiteY90" fmla="*/ 151574 h 607568"/>
                    <a:gd name="connsiteX91" fmla="*/ 260101 w 520200"/>
                    <a:gd name="connsiteY91" fmla="*/ 0 h 607568"/>
                    <a:gd name="connsiteX92" fmla="*/ 323540 w 520200"/>
                    <a:gd name="connsiteY92" fmla="*/ 63439 h 607568"/>
                    <a:gd name="connsiteX93" fmla="*/ 260101 w 520200"/>
                    <a:gd name="connsiteY93" fmla="*/ 126878 h 607568"/>
                    <a:gd name="connsiteX94" fmla="*/ 196662 w 520200"/>
                    <a:gd name="connsiteY94" fmla="*/ 63439 h 607568"/>
                    <a:gd name="connsiteX95" fmla="*/ 260101 w 520200"/>
                    <a:gd name="connsiteY95" fmla="*/ 0 h 60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520200" h="607568">
                      <a:moveTo>
                        <a:pt x="347672" y="478504"/>
                      </a:moveTo>
                      <a:lnTo>
                        <a:pt x="465363" y="530068"/>
                      </a:lnTo>
                      <a:lnTo>
                        <a:pt x="455683" y="505514"/>
                      </a:lnTo>
                      <a:cubicBezTo>
                        <a:pt x="451996" y="496153"/>
                        <a:pt x="456605" y="485717"/>
                        <a:pt x="465978" y="482187"/>
                      </a:cubicBezTo>
                      <a:cubicBezTo>
                        <a:pt x="475196" y="478504"/>
                        <a:pt x="485644" y="483108"/>
                        <a:pt x="489331" y="492316"/>
                      </a:cubicBezTo>
                      <a:lnTo>
                        <a:pt x="514683" y="557539"/>
                      </a:lnTo>
                      <a:cubicBezTo>
                        <a:pt x="518370" y="566900"/>
                        <a:pt x="513761" y="577336"/>
                        <a:pt x="504542" y="580865"/>
                      </a:cubicBezTo>
                      <a:lnTo>
                        <a:pt x="439244" y="606341"/>
                      </a:lnTo>
                      <a:cubicBezTo>
                        <a:pt x="437093" y="607108"/>
                        <a:pt x="434788" y="607568"/>
                        <a:pt x="432637" y="607568"/>
                      </a:cubicBezTo>
                      <a:cubicBezTo>
                        <a:pt x="425416" y="607568"/>
                        <a:pt x="418655" y="603271"/>
                        <a:pt x="415890" y="596058"/>
                      </a:cubicBezTo>
                      <a:cubicBezTo>
                        <a:pt x="412202" y="586850"/>
                        <a:pt x="416812" y="576415"/>
                        <a:pt x="426030" y="572732"/>
                      </a:cubicBezTo>
                      <a:lnTo>
                        <a:pt x="450767" y="563063"/>
                      </a:lnTo>
                      <a:lnTo>
                        <a:pt x="347672" y="517945"/>
                      </a:lnTo>
                      <a:close/>
                      <a:moveTo>
                        <a:pt x="39721" y="473173"/>
                      </a:moveTo>
                      <a:cubicBezTo>
                        <a:pt x="44004" y="471505"/>
                        <a:pt x="48920" y="471466"/>
                        <a:pt x="53453" y="473460"/>
                      </a:cubicBezTo>
                      <a:cubicBezTo>
                        <a:pt x="62672" y="477448"/>
                        <a:pt x="66820" y="488032"/>
                        <a:pt x="62825" y="497236"/>
                      </a:cubicBezTo>
                      <a:lnTo>
                        <a:pt x="52070" y="521471"/>
                      </a:lnTo>
                      <a:lnTo>
                        <a:pt x="172528" y="474534"/>
                      </a:lnTo>
                      <a:lnTo>
                        <a:pt x="172528" y="513188"/>
                      </a:lnTo>
                      <a:lnTo>
                        <a:pt x="65284" y="554910"/>
                      </a:lnTo>
                      <a:lnTo>
                        <a:pt x="89560" y="565647"/>
                      </a:lnTo>
                      <a:cubicBezTo>
                        <a:pt x="98625" y="569635"/>
                        <a:pt x="102773" y="580219"/>
                        <a:pt x="98778" y="589422"/>
                      </a:cubicBezTo>
                      <a:cubicBezTo>
                        <a:pt x="95859" y="596171"/>
                        <a:pt x="89099" y="600159"/>
                        <a:pt x="82185" y="600159"/>
                      </a:cubicBezTo>
                      <a:cubicBezTo>
                        <a:pt x="79726" y="600159"/>
                        <a:pt x="77268" y="599699"/>
                        <a:pt x="74963" y="598625"/>
                      </a:cubicBezTo>
                      <a:lnTo>
                        <a:pt x="10740" y="570402"/>
                      </a:lnTo>
                      <a:cubicBezTo>
                        <a:pt x="1674" y="566414"/>
                        <a:pt x="-2474" y="555830"/>
                        <a:pt x="1521" y="546780"/>
                      </a:cubicBezTo>
                      <a:lnTo>
                        <a:pt x="29792" y="482664"/>
                      </a:lnTo>
                      <a:cubicBezTo>
                        <a:pt x="31789" y="478139"/>
                        <a:pt x="35438" y="474841"/>
                        <a:pt x="39721" y="473173"/>
                      </a:cubicBezTo>
                      <a:close/>
                      <a:moveTo>
                        <a:pt x="431370" y="320700"/>
                      </a:moveTo>
                      <a:cubicBezTo>
                        <a:pt x="435672" y="319013"/>
                        <a:pt x="440627" y="318974"/>
                        <a:pt x="445237" y="320968"/>
                      </a:cubicBezTo>
                      <a:lnTo>
                        <a:pt x="509461" y="349192"/>
                      </a:lnTo>
                      <a:cubicBezTo>
                        <a:pt x="518526" y="353180"/>
                        <a:pt x="522674" y="363764"/>
                        <a:pt x="518679" y="372814"/>
                      </a:cubicBezTo>
                      <a:lnTo>
                        <a:pt x="490409" y="436930"/>
                      </a:lnTo>
                      <a:cubicBezTo>
                        <a:pt x="487489" y="443679"/>
                        <a:pt x="480883" y="447667"/>
                        <a:pt x="473968" y="447667"/>
                      </a:cubicBezTo>
                      <a:cubicBezTo>
                        <a:pt x="471510" y="447667"/>
                        <a:pt x="469052" y="447207"/>
                        <a:pt x="466747" y="446133"/>
                      </a:cubicBezTo>
                      <a:cubicBezTo>
                        <a:pt x="457528" y="442145"/>
                        <a:pt x="453380" y="431561"/>
                        <a:pt x="457375" y="422512"/>
                      </a:cubicBezTo>
                      <a:lnTo>
                        <a:pt x="468130" y="398276"/>
                      </a:lnTo>
                      <a:lnTo>
                        <a:pt x="347672" y="445060"/>
                      </a:lnTo>
                      <a:lnTo>
                        <a:pt x="347672" y="406406"/>
                      </a:lnTo>
                      <a:lnTo>
                        <a:pt x="454916" y="364684"/>
                      </a:lnTo>
                      <a:lnTo>
                        <a:pt x="430640" y="353947"/>
                      </a:lnTo>
                      <a:cubicBezTo>
                        <a:pt x="421575" y="349959"/>
                        <a:pt x="417427" y="339375"/>
                        <a:pt x="421422" y="330325"/>
                      </a:cubicBezTo>
                      <a:cubicBezTo>
                        <a:pt x="423419" y="325724"/>
                        <a:pt x="427068" y="322387"/>
                        <a:pt x="431370" y="320700"/>
                      </a:cubicBezTo>
                      <a:close/>
                      <a:moveTo>
                        <a:pt x="80956" y="313311"/>
                      </a:moveTo>
                      <a:cubicBezTo>
                        <a:pt x="90329" y="309782"/>
                        <a:pt x="100776" y="314385"/>
                        <a:pt x="104310" y="323589"/>
                      </a:cubicBezTo>
                      <a:cubicBezTo>
                        <a:pt x="107998" y="332794"/>
                        <a:pt x="103388" y="343380"/>
                        <a:pt x="94170" y="346908"/>
                      </a:cubicBezTo>
                      <a:lnTo>
                        <a:pt x="69433" y="356573"/>
                      </a:lnTo>
                      <a:lnTo>
                        <a:pt x="172528" y="401677"/>
                      </a:lnTo>
                      <a:lnTo>
                        <a:pt x="172528" y="441104"/>
                      </a:lnTo>
                      <a:lnTo>
                        <a:pt x="54837" y="389557"/>
                      </a:lnTo>
                      <a:lnTo>
                        <a:pt x="64517" y="414257"/>
                      </a:lnTo>
                      <a:cubicBezTo>
                        <a:pt x="68204" y="423462"/>
                        <a:pt x="63595" y="433894"/>
                        <a:pt x="54222" y="437576"/>
                      </a:cubicBezTo>
                      <a:cubicBezTo>
                        <a:pt x="52071" y="438343"/>
                        <a:pt x="49920" y="438803"/>
                        <a:pt x="47769" y="438803"/>
                      </a:cubicBezTo>
                      <a:cubicBezTo>
                        <a:pt x="40548" y="438803"/>
                        <a:pt x="33634" y="434354"/>
                        <a:pt x="30869" y="427297"/>
                      </a:cubicBezTo>
                      <a:lnTo>
                        <a:pt x="5517" y="362096"/>
                      </a:lnTo>
                      <a:cubicBezTo>
                        <a:pt x="1830" y="352738"/>
                        <a:pt x="6439" y="342306"/>
                        <a:pt x="15658" y="338777"/>
                      </a:cubicBezTo>
                      <a:close/>
                      <a:moveTo>
                        <a:pt x="210166" y="151765"/>
                      </a:moveTo>
                      <a:cubicBezTo>
                        <a:pt x="212471" y="151765"/>
                        <a:pt x="214622" y="153299"/>
                        <a:pt x="215544" y="155447"/>
                      </a:cubicBezTo>
                      <a:lnTo>
                        <a:pt x="253647" y="259917"/>
                      </a:lnTo>
                      <a:cubicBezTo>
                        <a:pt x="255798" y="266053"/>
                        <a:pt x="264402" y="266053"/>
                        <a:pt x="266553" y="259917"/>
                      </a:cubicBezTo>
                      <a:lnTo>
                        <a:pt x="304656" y="155447"/>
                      </a:lnTo>
                      <a:cubicBezTo>
                        <a:pt x="305732" y="152685"/>
                        <a:pt x="308805" y="151151"/>
                        <a:pt x="311570" y="152072"/>
                      </a:cubicBezTo>
                      <a:lnTo>
                        <a:pt x="329700" y="157594"/>
                      </a:lnTo>
                      <a:lnTo>
                        <a:pt x="329854" y="157594"/>
                      </a:lnTo>
                      <a:cubicBezTo>
                        <a:pt x="352900" y="165111"/>
                        <a:pt x="368418" y="186588"/>
                        <a:pt x="368418" y="210673"/>
                      </a:cubicBezTo>
                      <a:lnTo>
                        <a:pt x="368418" y="321433"/>
                      </a:lnTo>
                      <a:cubicBezTo>
                        <a:pt x="368418" y="322660"/>
                        <a:pt x="368111" y="323734"/>
                        <a:pt x="367496" y="324654"/>
                      </a:cubicBezTo>
                      <a:lnTo>
                        <a:pt x="327703" y="385096"/>
                      </a:lnTo>
                      <a:lnTo>
                        <a:pt x="327703" y="538043"/>
                      </a:lnTo>
                      <a:cubicBezTo>
                        <a:pt x="327703" y="541111"/>
                        <a:pt x="325091" y="543565"/>
                        <a:pt x="322018" y="543565"/>
                      </a:cubicBezTo>
                      <a:lnTo>
                        <a:pt x="198182" y="543565"/>
                      </a:lnTo>
                      <a:cubicBezTo>
                        <a:pt x="195109" y="543565"/>
                        <a:pt x="192497" y="541111"/>
                        <a:pt x="192497" y="538043"/>
                      </a:cubicBezTo>
                      <a:lnTo>
                        <a:pt x="192497" y="385096"/>
                      </a:lnTo>
                      <a:lnTo>
                        <a:pt x="152704" y="324654"/>
                      </a:lnTo>
                      <a:cubicBezTo>
                        <a:pt x="152089" y="323734"/>
                        <a:pt x="151782" y="322660"/>
                        <a:pt x="151782" y="321433"/>
                      </a:cubicBezTo>
                      <a:lnTo>
                        <a:pt x="151782" y="210980"/>
                      </a:lnTo>
                      <a:cubicBezTo>
                        <a:pt x="151782" y="186742"/>
                        <a:pt x="167300" y="165265"/>
                        <a:pt x="190500" y="157594"/>
                      </a:cubicBezTo>
                      <a:cubicBezTo>
                        <a:pt x="190500" y="157594"/>
                        <a:pt x="209705" y="151765"/>
                        <a:pt x="210166" y="151765"/>
                      </a:cubicBezTo>
                      <a:close/>
                      <a:moveTo>
                        <a:pt x="251645" y="151574"/>
                      </a:moveTo>
                      <a:lnTo>
                        <a:pt x="268555" y="151574"/>
                      </a:lnTo>
                      <a:cubicBezTo>
                        <a:pt x="270861" y="151574"/>
                        <a:pt x="273014" y="152341"/>
                        <a:pt x="274551" y="154029"/>
                      </a:cubicBezTo>
                      <a:cubicBezTo>
                        <a:pt x="277011" y="156638"/>
                        <a:pt x="277318" y="160320"/>
                        <a:pt x="275627" y="163236"/>
                      </a:cubicBezTo>
                      <a:lnTo>
                        <a:pt x="266557" y="176892"/>
                      </a:lnTo>
                      <a:lnTo>
                        <a:pt x="270861" y="212491"/>
                      </a:lnTo>
                      <a:lnTo>
                        <a:pt x="262560" y="234587"/>
                      </a:lnTo>
                      <a:cubicBezTo>
                        <a:pt x="261637" y="236888"/>
                        <a:pt x="258563" y="236888"/>
                        <a:pt x="257640" y="234587"/>
                      </a:cubicBezTo>
                      <a:lnTo>
                        <a:pt x="249339" y="212491"/>
                      </a:lnTo>
                      <a:lnTo>
                        <a:pt x="253643" y="176892"/>
                      </a:lnTo>
                      <a:lnTo>
                        <a:pt x="244573" y="163236"/>
                      </a:lnTo>
                      <a:cubicBezTo>
                        <a:pt x="242882" y="160320"/>
                        <a:pt x="243189" y="156638"/>
                        <a:pt x="245649" y="154029"/>
                      </a:cubicBezTo>
                      <a:cubicBezTo>
                        <a:pt x="247187" y="152341"/>
                        <a:pt x="249339" y="151574"/>
                        <a:pt x="251645" y="151574"/>
                      </a:cubicBezTo>
                      <a:close/>
                      <a:moveTo>
                        <a:pt x="260101" y="0"/>
                      </a:moveTo>
                      <a:cubicBezTo>
                        <a:pt x="295137" y="0"/>
                        <a:pt x="323540" y="28403"/>
                        <a:pt x="323540" y="63439"/>
                      </a:cubicBezTo>
                      <a:cubicBezTo>
                        <a:pt x="323540" y="98475"/>
                        <a:pt x="295137" y="126878"/>
                        <a:pt x="260101" y="126878"/>
                      </a:cubicBezTo>
                      <a:cubicBezTo>
                        <a:pt x="225065" y="126878"/>
                        <a:pt x="196662" y="98475"/>
                        <a:pt x="196662" y="63439"/>
                      </a:cubicBezTo>
                      <a:cubicBezTo>
                        <a:pt x="196662" y="28403"/>
                        <a:pt x="225065" y="0"/>
                        <a:pt x="26010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D9ED8"/>
                    </a:solidFill>
                    <a:effectLst/>
                    <a:uLnTx/>
                    <a:uFillTx/>
                    <a:latin typeface="+mn-ea"/>
                  </a:endParaRPr>
                </a:p>
              </p:txBody>
            </p:sp>
          </p:grpSp>
        </p:grpSp>
        <p:grpSp>
          <p:nvGrpSpPr>
            <p:cNvPr id="80" name="Group 84">
              <a:extLst>
                <a:ext uri="{FF2B5EF4-FFF2-40B4-BE49-F238E27FC236}">
                  <a16:creationId xmlns:a16="http://schemas.microsoft.com/office/drawing/2014/main" id="{B32F64AB-B8BD-48F0-A97F-BAD125B1C1ED}"/>
                </a:ext>
              </a:extLst>
            </p:cNvPr>
            <p:cNvGrpSpPr/>
            <p:nvPr/>
          </p:nvGrpSpPr>
          <p:grpSpPr>
            <a:xfrm>
              <a:off x="7250500" y="4265544"/>
              <a:ext cx="1080000" cy="1080000"/>
              <a:chOff x="1527098" y="3218537"/>
              <a:chExt cx="1356576" cy="1356576"/>
            </a:xfrm>
          </p:grpSpPr>
          <p:sp>
            <p:nvSpPr>
              <p:cNvPr id="81" name="椭圆 80">
                <a:extLst>
                  <a:ext uri="{FF2B5EF4-FFF2-40B4-BE49-F238E27FC236}">
                    <a16:creationId xmlns:a16="http://schemas.microsoft.com/office/drawing/2014/main" id="{4CBB8F96-6FFB-41EA-8B42-AF533D6112D3}"/>
                  </a:ext>
                </a:extLst>
              </p:cNvPr>
              <p:cNvSpPr/>
              <p:nvPr/>
            </p:nvSpPr>
            <p:spPr>
              <a:xfrm>
                <a:off x="1527098" y="3218537"/>
                <a:ext cx="1356576" cy="1356576"/>
              </a:xfrm>
              <a:prstGeom prst="ellipse">
                <a:avLst/>
              </a:prstGeom>
              <a:solidFill>
                <a:srgbClr val="0BD0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B2767744-467B-4828-B1F5-CEF2427E6358}"/>
                  </a:ext>
                </a:extLst>
              </p:cNvPr>
              <p:cNvSpPr/>
              <p:nvPr/>
            </p:nvSpPr>
            <p:spPr>
              <a:xfrm>
                <a:off x="1593059" y="3982106"/>
                <a:ext cx="1262877" cy="425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监督监管</a:t>
                </a:r>
                <a:endParaRPr lang="en-US" altLang="zh-CN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85" name="Freeform 12">
                <a:extLst>
                  <a:ext uri="{FF2B5EF4-FFF2-40B4-BE49-F238E27FC236}">
                    <a16:creationId xmlns:a16="http://schemas.microsoft.com/office/drawing/2014/main" id="{560FA896-D131-4761-B952-2757C4B677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98786" y="3454129"/>
                <a:ext cx="449231" cy="469408"/>
              </a:xfrm>
              <a:custGeom>
                <a:avLst/>
                <a:gdLst>
                  <a:gd name="connsiteX0" fmla="*/ 72453 w 562477"/>
                  <a:gd name="connsiteY0" fmla="*/ 310418 h 587740"/>
                  <a:gd name="connsiteX1" fmla="*/ 72097 w 562477"/>
                  <a:gd name="connsiteY1" fmla="*/ 316638 h 587740"/>
                  <a:gd name="connsiteX2" fmla="*/ 163953 w 562477"/>
                  <a:gd name="connsiteY2" fmla="*/ 491330 h 587740"/>
                  <a:gd name="connsiteX3" fmla="*/ 178907 w 562477"/>
                  <a:gd name="connsiteY3" fmla="*/ 418201 h 587740"/>
                  <a:gd name="connsiteX4" fmla="*/ 162707 w 562477"/>
                  <a:gd name="connsiteY4" fmla="*/ 402029 h 587740"/>
                  <a:gd name="connsiteX5" fmla="*/ 161461 w 562477"/>
                  <a:gd name="connsiteY5" fmla="*/ 398919 h 587740"/>
                  <a:gd name="connsiteX6" fmla="*/ 162707 w 562477"/>
                  <a:gd name="connsiteY6" fmla="*/ 395898 h 587740"/>
                  <a:gd name="connsiteX7" fmla="*/ 169828 w 562477"/>
                  <a:gd name="connsiteY7" fmla="*/ 388790 h 587740"/>
                  <a:gd name="connsiteX8" fmla="*/ 182645 w 562477"/>
                  <a:gd name="connsiteY8" fmla="*/ 383458 h 587740"/>
                  <a:gd name="connsiteX9" fmla="*/ 207300 w 562477"/>
                  <a:gd name="connsiteY9" fmla="*/ 383458 h 587740"/>
                  <a:gd name="connsiteX10" fmla="*/ 220117 w 562477"/>
                  <a:gd name="connsiteY10" fmla="*/ 388790 h 587740"/>
                  <a:gd name="connsiteX11" fmla="*/ 228751 w 562477"/>
                  <a:gd name="connsiteY11" fmla="*/ 397409 h 587740"/>
                  <a:gd name="connsiteX12" fmla="*/ 228751 w 562477"/>
                  <a:gd name="connsiteY12" fmla="*/ 400519 h 587740"/>
                  <a:gd name="connsiteX13" fmla="*/ 211039 w 562477"/>
                  <a:gd name="connsiteY13" fmla="*/ 418201 h 587740"/>
                  <a:gd name="connsiteX14" fmla="*/ 225992 w 562477"/>
                  <a:gd name="connsiteY14" fmla="*/ 491330 h 587740"/>
                  <a:gd name="connsiteX15" fmla="*/ 317848 w 562477"/>
                  <a:gd name="connsiteY15" fmla="*/ 316638 h 587740"/>
                  <a:gd name="connsiteX16" fmla="*/ 317492 w 562477"/>
                  <a:gd name="connsiteY16" fmla="*/ 310418 h 587740"/>
                  <a:gd name="connsiteX17" fmla="*/ 389945 w 562477"/>
                  <a:gd name="connsiteY17" fmla="*/ 434906 h 587740"/>
                  <a:gd name="connsiteX18" fmla="*/ 389945 w 562477"/>
                  <a:gd name="connsiteY18" fmla="*/ 530605 h 587740"/>
                  <a:gd name="connsiteX19" fmla="*/ 332713 w 562477"/>
                  <a:gd name="connsiteY19" fmla="*/ 587740 h 587740"/>
                  <a:gd name="connsiteX20" fmla="*/ 57232 w 562477"/>
                  <a:gd name="connsiteY20" fmla="*/ 587740 h 587740"/>
                  <a:gd name="connsiteX21" fmla="*/ 0 w 562477"/>
                  <a:gd name="connsiteY21" fmla="*/ 530605 h 587740"/>
                  <a:gd name="connsiteX22" fmla="*/ 0 w 562477"/>
                  <a:gd name="connsiteY22" fmla="*/ 434906 h 587740"/>
                  <a:gd name="connsiteX23" fmla="*/ 72453 w 562477"/>
                  <a:gd name="connsiteY23" fmla="*/ 310418 h 587740"/>
                  <a:gd name="connsiteX24" fmla="*/ 195043 w 562477"/>
                  <a:gd name="connsiteY24" fmla="*/ 142348 h 587740"/>
                  <a:gd name="connsiteX25" fmla="*/ 114403 w 562477"/>
                  <a:gd name="connsiteY25" fmla="*/ 222864 h 587740"/>
                  <a:gd name="connsiteX26" fmla="*/ 195043 w 562477"/>
                  <a:gd name="connsiteY26" fmla="*/ 324442 h 587740"/>
                  <a:gd name="connsiteX27" fmla="*/ 275594 w 562477"/>
                  <a:gd name="connsiteY27" fmla="*/ 222864 h 587740"/>
                  <a:gd name="connsiteX28" fmla="*/ 195043 w 562477"/>
                  <a:gd name="connsiteY28" fmla="*/ 142348 h 587740"/>
                  <a:gd name="connsiteX29" fmla="*/ 195043 w 562477"/>
                  <a:gd name="connsiteY29" fmla="*/ 97380 h 587740"/>
                  <a:gd name="connsiteX30" fmla="*/ 320720 w 562477"/>
                  <a:gd name="connsiteY30" fmla="*/ 222864 h 587740"/>
                  <a:gd name="connsiteX31" fmla="*/ 195043 w 562477"/>
                  <a:gd name="connsiteY31" fmla="*/ 369410 h 587740"/>
                  <a:gd name="connsiteX32" fmla="*/ 69366 w 562477"/>
                  <a:gd name="connsiteY32" fmla="*/ 222864 h 587740"/>
                  <a:gd name="connsiteX33" fmla="*/ 195043 w 562477"/>
                  <a:gd name="connsiteY33" fmla="*/ 97380 h 587740"/>
                  <a:gd name="connsiteX34" fmla="*/ 444762 w 562477"/>
                  <a:gd name="connsiteY34" fmla="*/ 50031 h 587740"/>
                  <a:gd name="connsiteX35" fmla="*/ 454916 w 562477"/>
                  <a:gd name="connsiteY35" fmla="*/ 60068 h 587740"/>
                  <a:gd name="connsiteX36" fmla="*/ 454916 w 562477"/>
                  <a:gd name="connsiteY36" fmla="*/ 104390 h 587740"/>
                  <a:gd name="connsiteX37" fmla="*/ 460795 w 562477"/>
                  <a:gd name="connsiteY37" fmla="*/ 113183 h 587740"/>
                  <a:gd name="connsiteX38" fmla="*/ 489209 w 562477"/>
                  <a:gd name="connsiteY38" fmla="*/ 124996 h 587740"/>
                  <a:gd name="connsiteX39" fmla="*/ 494642 w 562477"/>
                  <a:gd name="connsiteY39" fmla="*/ 138231 h 587740"/>
                  <a:gd name="connsiteX40" fmla="*/ 485290 w 562477"/>
                  <a:gd name="connsiteY40" fmla="*/ 144448 h 587740"/>
                  <a:gd name="connsiteX41" fmla="*/ 481371 w 562477"/>
                  <a:gd name="connsiteY41" fmla="*/ 143649 h 587740"/>
                  <a:gd name="connsiteX42" fmla="*/ 453046 w 562477"/>
                  <a:gd name="connsiteY42" fmla="*/ 131835 h 587740"/>
                  <a:gd name="connsiteX43" fmla="*/ 444762 w 562477"/>
                  <a:gd name="connsiteY43" fmla="*/ 134322 h 587740"/>
                  <a:gd name="connsiteX44" fmla="*/ 427838 w 562477"/>
                  <a:gd name="connsiteY44" fmla="*/ 117446 h 587740"/>
                  <a:gd name="connsiteX45" fmla="*/ 434608 w 562477"/>
                  <a:gd name="connsiteY45" fmla="*/ 104390 h 587740"/>
                  <a:gd name="connsiteX46" fmla="*/ 434608 w 562477"/>
                  <a:gd name="connsiteY46" fmla="*/ 60068 h 587740"/>
                  <a:gd name="connsiteX47" fmla="*/ 444762 w 562477"/>
                  <a:gd name="connsiteY47" fmla="*/ 50031 h 587740"/>
                  <a:gd name="connsiteX48" fmla="*/ 444783 w 562477"/>
                  <a:gd name="connsiteY48" fmla="*/ 40435 h 587740"/>
                  <a:gd name="connsiteX49" fmla="*/ 367508 w 562477"/>
                  <a:gd name="connsiteY49" fmla="*/ 117483 h 587740"/>
                  <a:gd name="connsiteX50" fmla="*/ 444783 w 562477"/>
                  <a:gd name="connsiteY50" fmla="*/ 194619 h 587740"/>
                  <a:gd name="connsiteX51" fmla="*/ 521970 w 562477"/>
                  <a:gd name="connsiteY51" fmla="*/ 117483 h 587740"/>
                  <a:gd name="connsiteX52" fmla="*/ 444783 w 562477"/>
                  <a:gd name="connsiteY52" fmla="*/ 40435 h 587740"/>
                  <a:gd name="connsiteX53" fmla="*/ 444783 w 562477"/>
                  <a:gd name="connsiteY53" fmla="*/ 0 h 587740"/>
                  <a:gd name="connsiteX54" fmla="*/ 562477 w 562477"/>
                  <a:gd name="connsiteY54" fmla="*/ 117483 h 587740"/>
                  <a:gd name="connsiteX55" fmla="*/ 444783 w 562477"/>
                  <a:gd name="connsiteY55" fmla="*/ 235054 h 587740"/>
                  <a:gd name="connsiteX56" fmla="*/ 327000 w 562477"/>
                  <a:gd name="connsiteY56" fmla="*/ 117483 h 587740"/>
                  <a:gd name="connsiteX57" fmla="*/ 444783 w 562477"/>
                  <a:gd name="connsiteY57" fmla="*/ 0 h 587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2477" h="587740">
                    <a:moveTo>
                      <a:pt x="72453" y="310418"/>
                    </a:moveTo>
                    <a:cubicBezTo>
                      <a:pt x="72364" y="312462"/>
                      <a:pt x="72097" y="314505"/>
                      <a:pt x="72097" y="316638"/>
                    </a:cubicBezTo>
                    <a:cubicBezTo>
                      <a:pt x="72097" y="354313"/>
                      <a:pt x="127549" y="439438"/>
                      <a:pt x="163953" y="491330"/>
                    </a:cubicBezTo>
                    <a:lnTo>
                      <a:pt x="178907" y="418201"/>
                    </a:lnTo>
                    <a:lnTo>
                      <a:pt x="162707" y="402029"/>
                    </a:lnTo>
                    <a:cubicBezTo>
                      <a:pt x="161906" y="401230"/>
                      <a:pt x="161461" y="400074"/>
                      <a:pt x="161461" y="398919"/>
                    </a:cubicBezTo>
                    <a:cubicBezTo>
                      <a:pt x="161461" y="397764"/>
                      <a:pt x="161906" y="396698"/>
                      <a:pt x="162707" y="395898"/>
                    </a:cubicBezTo>
                    <a:lnTo>
                      <a:pt x="169828" y="388790"/>
                    </a:lnTo>
                    <a:cubicBezTo>
                      <a:pt x="173210" y="385413"/>
                      <a:pt x="177839" y="383458"/>
                      <a:pt x="182645" y="383458"/>
                    </a:cubicBezTo>
                    <a:lnTo>
                      <a:pt x="207300" y="383458"/>
                    </a:lnTo>
                    <a:cubicBezTo>
                      <a:pt x="212107" y="383458"/>
                      <a:pt x="216735" y="385413"/>
                      <a:pt x="220117" y="388790"/>
                    </a:cubicBezTo>
                    <a:lnTo>
                      <a:pt x="228751" y="397409"/>
                    </a:lnTo>
                    <a:cubicBezTo>
                      <a:pt x="229641" y="398297"/>
                      <a:pt x="229641" y="399630"/>
                      <a:pt x="228751" y="400519"/>
                    </a:cubicBezTo>
                    <a:lnTo>
                      <a:pt x="211039" y="418201"/>
                    </a:lnTo>
                    <a:lnTo>
                      <a:pt x="225992" y="491330"/>
                    </a:lnTo>
                    <a:cubicBezTo>
                      <a:pt x="262396" y="439438"/>
                      <a:pt x="317848" y="354313"/>
                      <a:pt x="317848" y="316638"/>
                    </a:cubicBezTo>
                    <a:cubicBezTo>
                      <a:pt x="317848" y="314505"/>
                      <a:pt x="317670" y="312462"/>
                      <a:pt x="317492" y="310418"/>
                    </a:cubicBezTo>
                    <a:cubicBezTo>
                      <a:pt x="360750" y="335120"/>
                      <a:pt x="389945" y="381592"/>
                      <a:pt x="389945" y="434906"/>
                    </a:cubicBezTo>
                    <a:lnTo>
                      <a:pt x="389945" y="530605"/>
                    </a:lnTo>
                    <a:cubicBezTo>
                      <a:pt x="389945" y="562238"/>
                      <a:pt x="364311" y="587740"/>
                      <a:pt x="332713" y="587740"/>
                    </a:cubicBezTo>
                    <a:lnTo>
                      <a:pt x="57232" y="587740"/>
                    </a:lnTo>
                    <a:cubicBezTo>
                      <a:pt x="25634" y="587740"/>
                      <a:pt x="0" y="562238"/>
                      <a:pt x="0" y="530605"/>
                    </a:cubicBezTo>
                    <a:lnTo>
                      <a:pt x="0" y="434906"/>
                    </a:lnTo>
                    <a:cubicBezTo>
                      <a:pt x="0" y="381592"/>
                      <a:pt x="29195" y="335120"/>
                      <a:pt x="72453" y="310418"/>
                    </a:cubicBezTo>
                    <a:close/>
                    <a:moveTo>
                      <a:pt x="195043" y="142348"/>
                    </a:moveTo>
                    <a:cubicBezTo>
                      <a:pt x="150540" y="142348"/>
                      <a:pt x="114403" y="178429"/>
                      <a:pt x="114403" y="222864"/>
                    </a:cubicBezTo>
                    <a:cubicBezTo>
                      <a:pt x="114403" y="268632"/>
                      <a:pt x="151608" y="324442"/>
                      <a:pt x="195043" y="324442"/>
                    </a:cubicBezTo>
                    <a:cubicBezTo>
                      <a:pt x="238478" y="324442"/>
                      <a:pt x="275594" y="268632"/>
                      <a:pt x="275594" y="222864"/>
                    </a:cubicBezTo>
                    <a:cubicBezTo>
                      <a:pt x="275594" y="178429"/>
                      <a:pt x="239457" y="142348"/>
                      <a:pt x="195043" y="142348"/>
                    </a:cubicBezTo>
                    <a:close/>
                    <a:moveTo>
                      <a:pt x="195043" y="97380"/>
                    </a:moveTo>
                    <a:cubicBezTo>
                      <a:pt x="264290" y="97380"/>
                      <a:pt x="320720" y="153723"/>
                      <a:pt x="320720" y="222864"/>
                    </a:cubicBezTo>
                    <a:cubicBezTo>
                      <a:pt x="320720" y="290671"/>
                      <a:pt x="265803" y="369410"/>
                      <a:pt x="195043" y="369410"/>
                    </a:cubicBezTo>
                    <a:cubicBezTo>
                      <a:pt x="124283" y="369410"/>
                      <a:pt x="69366" y="290671"/>
                      <a:pt x="69366" y="222864"/>
                    </a:cubicBezTo>
                    <a:cubicBezTo>
                      <a:pt x="69366" y="153723"/>
                      <a:pt x="125796" y="97380"/>
                      <a:pt x="195043" y="97380"/>
                    </a:cubicBezTo>
                    <a:close/>
                    <a:moveTo>
                      <a:pt x="444762" y="50031"/>
                    </a:moveTo>
                    <a:cubicBezTo>
                      <a:pt x="450373" y="50031"/>
                      <a:pt x="454916" y="54472"/>
                      <a:pt x="454916" y="60068"/>
                    </a:cubicBezTo>
                    <a:lnTo>
                      <a:pt x="454916" y="104390"/>
                    </a:lnTo>
                    <a:cubicBezTo>
                      <a:pt x="457766" y="106610"/>
                      <a:pt x="459815" y="109630"/>
                      <a:pt x="460795" y="113183"/>
                    </a:cubicBezTo>
                    <a:lnTo>
                      <a:pt x="489209" y="124996"/>
                    </a:lnTo>
                    <a:cubicBezTo>
                      <a:pt x="494375" y="127128"/>
                      <a:pt x="496780" y="133079"/>
                      <a:pt x="494642" y="138231"/>
                    </a:cubicBezTo>
                    <a:cubicBezTo>
                      <a:pt x="493039" y="142050"/>
                      <a:pt x="489298" y="144448"/>
                      <a:pt x="485290" y="144448"/>
                    </a:cubicBezTo>
                    <a:cubicBezTo>
                      <a:pt x="483954" y="144448"/>
                      <a:pt x="482618" y="144182"/>
                      <a:pt x="481371" y="143649"/>
                    </a:cubicBezTo>
                    <a:lnTo>
                      <a:pt x="453046" y="131835"/>
                    </a:lnTo>
                    <a:cubicBezTo>
                      <a:pt x="450552" y="133257"/>
                      <a:pt x="447790" y="134322"/>
                      <a:pt x="444762" y="134322"/>
                    </a:cubicBezTo>
                    <a:cubicBezTo>
                      <a:pt x="435409" y="134322"/>
                      <a:pt x="427838" y="126773"/>
                      <a:pt x="427838" y="117446"/>
                    </a:cubicBezTo>
                    <a:cubicBezTo>
                      <a:pt x="427838" y="112028"/>
                      <a:pt x="430688" y="107410"/>
                      <a:pt x="434608" y="104390"/>
                    </a:cubicBezTo>
                    <a:lnTo>
                      <a:pt x="434608" y="60068"/>
                    </a:lnTo>
                    <a:cubicBezTo>
                      <a:pt x="434608" y="54472"/>
                      <a:pt x="439150" y="50031"/>
                      <a:pt x="444762" y="50031"/>
                    </a:cubicBezTo>
                    <a:close/>
                    <a:moveTo>
                      <a:pt x="444783" y="40435"/>
                    </a:moveTo>
                    <a:cubicBezTo>
                      <a:pt x="402228" y="40435"/>
                      <a:pt x="367508" y="75004"/>
                      <a:pt x="367508" y="117483"/>
                    </a:cubicBezTo>
                    <a:cubicBezTo>
                      <a:pt x="367508" y="160050"/>
                      <a:pt x="402228" y="194619"/>
                      <a:pt x="444783" y="194619"/>
                    </a:cubicBezTo>
                    <a:cubicBezTo>
                      <a:pt x="487338" y="194619"/>
                      <a:pt x="521970" y="160050"/>
                      <a:pt x="521970" y="117483"/>
                    </a:cubicBezTo>
                    <a:cubicBezTo>
                      <a:pt x="521970" y="75004"/>
                      <a:pt x="487338" y="40435"/>
                      <a:pt x="444783" y="40435"/>
                    </a:cubicBezTo>
                    <a:close/>
                    <a:moveTo>
                      <a:pt x="444783" y="0"/>
                    </a:moveTo>
                    <a:cubicBezTo>
                      <a:pt x="509684" y="0"/>
                      <a:pt x="562477" y="52698"/>
                      <a:pt x="562477" y="117483"/>
                    </a:cubicBezTo>
                    <a:cubicBezTo>
                      <a:pt x="562477" y="182356"/>
                      <a:pt x="509684" y="235054"/>
                      <a:pt x="444783" y="235054"/>
                    </a:cubicBezTo>
                    <a:cubicBezTo>
                      <a:pt x="379882" y="235054"/>
                      <a:pt x="327000" y="182356"/>
                      <a:pt x="327000" y="117483"/>
                    </a:cubicBezTo>
                    <a:cubicBezTo>
                      <a:pt x="327000" y="52698"/>
                      <a:pt x="379882" y="0"/>
                      <a:pt x="444783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86" name="Group 90">
              <a:extLst>
                <a:ext uri="{FF2B5EF4-FFF2-40B4-BE49-F238E27FC236}">
                  <a16:creationId xmlns:a16="http://schemas.microsoft.com/office/drawing/2014/main" id="{BCBEF28F-B328-4F47-A524-66E2C0A6C28F}"/>
                </a:ext>
              </a:extLst>
            </p:cNvPr>
            <p:cNvGrpSpPr/>
            <p:nvPr/>
          </p:nvGrpSpPr>
          <p:grpSpPr>
            <a:xfrm>
              <a:off x="8527920" y="4265544"/>
              <a:ext cx="1080000" cy="1080000"/>
              <a:chOff x="1499370" y="3190896"/>
              <a:chExt cx="1366189" cy="1366189"/>
            </a:xfrm>
          </p:grpSpPr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65D95633-EDDD-4B8E-A50F-787B45DABD93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66189" cy="1366189"/>
              </a:xfrm>
              <a:prstGeom prst="ellipse">
                <a:avLst/>
              </a:prstGeom>
              <a:solidFill>
                <a:srgbClr val="0BD0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483DE453-21B3-4B91-AEBC-A3CB2B2C41F2}"/>
                  </a:ext>
                </a:extLst>
              </p:cNvPr>
              <p:cNvSpPr/>
              <p:nvPr/>
            </p:nvSpPr>
            <p:spPr>
              <a:xfrm>
                <a:off x="1546552" y="3982105"/>
                <a:ext cx="1271826" cy="428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技术研究</a:t>
                </a:r>
                <a:endParaRPr lang="en-US" altLang="zh-CN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89" name="Freeform 12">
                <a:extLst>
                  <a:ext uri="{FF2B5EF4-FFF2-40B4-BE49-F238E27FC236}">
                    <a16:creationId xmlns:a16="http://schemas.microsoft.com/office/drawing/2014/main" id="{CE700350-3396-4DF7-B331-43959097B3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8698" y="3469041"/>
                <a:ext cx="469408" cy="439590"/>
              </a:xfrm>
              <a:custGeom>
                <a:avLst/>
                <a:gdLst>
                  <a:gd name="T0" fmla="*/ 4846 w 6038"/>
                  <a:gd name="T1" fmla="*/ 1798 h 5663"/>
                  <a:gd name="T2" fmla="*/ 4253 w 6038"/>
                  <a:gd name="T3" fmla="*/ 2059 h 5663"/>
                  <a:gd name="T4" fmla="*/ 2975 w 6038"/>
                  <a:gd name="T5" fmla="*/ 1391 h 5663"/>
                  <a:gd name="T6" fmla="*/ 3325 w 6038"/>
                  <a:gd name="T7" fmla="*/ 596 h 5663"/>
                  <a:gd name="T8" fmla="*/ 2133 w 6038"/>
                  <a:gd name="T9" fmla="*/ 596 h 5663"/>
                  <a:gd name="T10" fmla="*/ 2714 w 6038"/>
                  <a:gd name="T11" fmla="*/ 1449 h 5663"/>
                  <a:gd name="T12" fmla="*/ 1476 w 6038"/>
                  <a:gd name="T13" fmla="*/ 1968 h 5663"/>
                  <a:gd name="T14" fmla="*/ 738 w 6038"/>
                  <a:gd name="T15" fmla="*/ 1199 h 5663"/>
                  <a:gd name="T16" fmla="*/ 738 w 6038"/>
                  <a:gd name="T17" fmla="*/ 2675 h 5663"/>
                  <a:gd name="T18" fmla="*/ 1872 w 6038"/>
                  <a:gd name="T19" fmla="*/ 2366 h 5663"/>
                  <a:gd name="T20" fmla="*/ 2157 w 6038"/>
                  <a:gd name="T21" fmla="*/ 3517 h 5663"/>
                  <a:gd name="T22" fmla="*/ 1237 w 6038"/>
                  <a:gd name="T23" fmla="*/ 4187 h 5663"/>
                  <a:gd name="T24" fmla="*/ 1237 w 6038"/>
                  <a:gd name="T25" fmla="*/ 5663 h 5663"/>
                  <a:gd name="T26" fmla="*/ 1787 w 6038"/>
                  <a:gd name="T27" fmla="*/ 4433 h 5663"/>
                  <a:gd name="T28" fmla="*/ 3122 w 6038"/>
                  <a:gd name="T29" fmla="*/ 3954 h 5663"/>
                  <a:gd name="T30" fmla="*/ 4098 w 6038"/>
                  <a:gd name="T31" fmla="*/ 3883 h 5663"/>
                  <a:gd name="T32" fmla="*/ 4690 w 6038"/>
                  <a:gd name="T33" fmla="*/ 5062 h 5663"/>
                  <a:gd name="T34" fmla="*/ 4690 w 6038"/>
                  <a:gd name="T35" fmla="*/ 3585 h 5663"/>
                  <a:gd name="T36" fmla="*/ 4100 w 6038"/>
                  <a:gd name="T37" fmla="*/ 3501 h 5663"/>
                  <a:gd name="T38" fmla="*/ 4355 w 6038"/>
                  <a:gd name="T39" fmla="*/ 2306 h 5663"/>
                  <a:gd name="T40" fmla="*/ 5442 w 6038"/>
                  <a:gd name="T41" fmla="*/ 2393 h 5663"/>
                  <a:gd name="T42" fmla="*/ 5442 w 6038"/>
                  <a:gd name="T43" fmla="*/ 1202 h 5663"/>
                  <a:gd name="T44" fmla="*/ 2729 w 6038"/>
                  <a:gd name="T45" fmla="*/ 267 h 5663"/>
                  <a:gd name="T46" fmla="*/ 2892 w 6038"/>
                  <a:gd name="T47" fmla="*/ 882 h 5663"/>
                  <a:gd name="T48" fmla="*/ 2726 w 6038"/>
                  <a:gd name="T49" fmla="*/ 693 h 5663"/>
                  <a:gd name="T50" fmla="*/ 2626 w 6038"/>
                  <a:gd name="T51" fmla="*/ 909 h 5663"/>
                  <a:gd name="T52" fmla="*/ 738 w 6038"/>
                  <a:gd name="T53" fmla="*/ 2408 h 5663"/>
                  <a:gd name="T54" fmla="*/ 738 w 6038"/>
                  <a:gd name="T55" fmla="*/ 1465 h 5663"/>
                  <a:gd name="T56" fmla="*/ 1086 w 6038"/>
                  <a:gd name="T57" fmla="*/ 1850 h 5663"/>
                  <a:gd name="T58" fmla="*/ 1009 w 6038"/>
                  <a:gd name="T59" fmla="*/ 2105 h 5663"/>
                  <a:gd name="T60" fmla="*/ 738 w 6038"/>
                  <a:gd name="T61" fmla="*/ 2408 h 5663"/>
                  <a:gd name="T62" fmla="*/ 766 w 6038"/>
                  <a:gd name="T63" fmla="*/ 4925 h 5663"/>
                  <a:gd name="T64" fmla="*/ 1709 w 6038"/>
                  <a:gd name="T65" fmla="*/ 4925 h 5663"/>
                  <a:gd name="T66" fmla="*/ 5161 w 6038"/>
                  <a:gd name="T67" fmla="*/ 4323 h 5663"/>
                  <a:gd name="T68" fmla="*/ 4218 w 6038"/>
                  <a:gd name="T69" fmla="*/ 4323 h 5663"/>
                  <a:gd name="T70" fmla="*/ 5161 w 6038"/>
                  <a:gd name="T71" fmla="*/ 4323 h 5663"/>
                  <a:gd name="T72" fmla="*/ 3707 w 6038"/>
                  <a:gd name="T73" fmla="*/ 3094 h 5663"/>
                  <a:gd name="T74" fmla="*/ 3515 w 6038"/>
                  <a:gd name="T75" fmla="*/ 3279 h 5663"/>
                  <a:gd name="T76" fmla="*/ 3122 w 6038"/>
                  <a:gd name="T77" fmla="*/ 3687 h 5663"/>
                  <a:gd name="T78" fmla="*/ 2709 w 6038"/>
                  <a:gd name="T79" fmla="*/ 3240 h 5663"/>
                  <a:gd name="T80" fmla="*/ 2498 w 6038"/>
                  <a:gd name="T81" fmla="*/ 3076 h 5663"/>
                  <a:gd name="T82" fmla="*/ 2103 w 6038"/>
                  <a:gd name="T83" fmla="*/ 2668 h 5663"/>
                  <a:gd name="T84" fmla="*/ 4140 w 6038"/>
                  <a:gd name="T85" fmla="*/ 2668 h 5663"/>
                  <a:gd name="T86" fmla="*/ 5442 w 6038"/>
                  <a:gd name="T87" fmla="*/ 2127 h 5663"/>
                  <a:gd name="T88" fmla="*/ 5442 w 6038"/>
                  <a:gd name="T89" fmla="*/ 1468 h 5663"/>
                  <a:gd name="T90" fmla="*/ 5442 w 6038"/>
                  <a:gd name="T91" fmla="*/ 2127 h 5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038" h="5663">
                    <a:moveTo>
                      <a:pt x="5442" y="1202"/>
                    </a:moveTo>
                    <a:cubicBezTo>
                      <a:pt x="5113" y="1202"/>
                      <a:pt x="4846" y="1469"/>
                      <a:pt x="4846" y="1798"/>
                    </a:cubicBezTo>
                    <a:cubicBezTo>
                      <a:pt x="4846" y="1822"/>
                      <a:pt x="4848" y="1846"/>
                      <a:pt x="4851" y="1870"/>
                    </a:cubicBezTo>
                    <a:lnTo>
                      <a:pt x="4253" y="2059"/>
                    </a:lnTo>
                    <a:cubicBezTo>
                      <a:pt x="4036" y="1657"/>
                      <a:pt x="3610" y="1383"/>
                      <a:pt x="3121" y="1383"/>
                    </a:cubicBezTo>
                    <a:cubicBezTo>
                      <a:pt x="3072" y="1383"/>
                      <a:pt x="3023" y="1386"/>
                      <a:pt x="2975" y="1391"/>
                    </a:cubicBezTo>
                    <a:lnTo>
                      <a:pt x="2936" y="1155"/>
                    </a:lnTo>
                    <a:cubicBezTo>
                      <a:pt x="3163" y="1071"/>
                      <a:pt x="3325" y="852"/>
                      <a:pt x="3325" y="596"/>
                    </a:cubicBezTo>
                    <a:cubicBezTo>
                      <a:pt x="3325" y="268"/>
                      <a:pt x="3058" y="0"/>
                      <a:pt x="2729" y="0"/>
                    </a:cubicBezTo>
                    <a:cubicBezTo>
                      <a:pt x="2401" y="0"/>
                      <a:pt x="2133" y="268"/>
                      <a:pt x="2133" y="596"/>
                    </a:cubicBezTo>
                    <a:cubicBezTo>
                      <a:pt x="2133" y="905"/>
                      <a:pt x="2370" y="1160"/>
                      <a:pt x="2671" y="1189"/>
                    </a:cubicBezTo>
                    <a:lnTo>
                      <a:pt x="2714" y="1449"/>
                    </a:lnTo>
                    <a:cubicBezTo>
                      <a:pt x="2382" y="1560"/>
                      <a:pt x="2111" y="1803"/>
                      <a:pt x="1961" y="2115"/>
                    </a:cubicBezTo>
                    <a:lnTo>
                      <a:pt x="1476" y="1968"/>
                    </a:lnTo>
                    <a:cubicBezTo>
                      <a:pt x="1476" y="1957"/>
                      <a:pt x="1476" y="1947"/>
                      <a:pt x="1476" y="1937"/>
                    </a:cubicBezTo>
                    <a:cubicBezTo>
                      <a:pt x="1476" y="1530"/>
                      <a:pt x="1145" y="1199"/>
                      <a:pt x="738" y="1199"/>
                    </a:cubicBezTo>
                    <a:cubicBezTo>
                      <a:pt x="331" y="1199"/>
                      <a:pt x="0" y="1530"/>
                      <a:pt x="0" y="1937"/>
                    </a:cubicBezTo>
                    <a:cubicBezTo>
                      <a:pt x="0" y="2344"/>
                      <a:pt x="331" y="2675"/>
                      <a:pt x="738" y="2675"/>
                    </a:cubicBezTo>
                    <a:cubicBezTo>
                      <a:pt x="1042" y="2675"/>
                      <a:pt x="1303" y="2491"/>
                      <a:pt x="1416" y="2228"/>
                    </a:cubicBezTo>
                    <a:lnTo>
                      <a:pt x="1872" y="2366"/>
                    </a:lnTo>
                    <a:cubicBezTo>
                      <a:pt x="1849" y="2463"/>
                      <a:pt x="1836" y="2564"/>
                      <a:pt x="1836" y="2668"/>
                    </a:cubicBezTo>
                    <a:cubicBezTo>
                      <a:pt x="1836" y="2993"/>
                      <a:pt x="1957" y="3291"/>
                      <a:pt x="2157" y="3517"/>
                    </a:cubicBezTo>
                    <a:lnTo>
                      <a:pt x="1576" y="4270"/>
                    </a:lnTo>
                    <a:cubicBezTo>
                      <a:pt x="1474" y="4217"/>
                      <a:pt x="1359" y="4187"/>
                      <a:pt x="1237" y="4187"/>
                    </a:cubicBezTo>
                    <a:cubicBezTo>
                      <a:pt x="830" y="4187"/>
                      <a:pt x="499" y="4518"/>
                      <a:pt x="499" y="4925"/>
                    </a:cubicBezTo>
                    <a:cubicBezTo>
                      <a:pt x="499" y="5332"/>
                      <a:pt x="830" y="5663"/>
                      <a:pt x="1237" y="5663"/>
                    </a:cubicBezTo>
                    <a:cubicBezTo>
                      <a:pt x="1644" y="5663"/>
                      <a:pt x="1975" y="5332"/>
                      <a:pt x="1975" y="4925"/>
                    </a:cubicBezTo>
                    <a:cubicBezTo>
                      <a:pt x="1975" y="4736"/>
                      <a:pt x="1904" y="4564"/>
                      <a:pt x="1787" y="4433"/>
                    </a:cubicBezTo>
                    <a:lnTo>
                      <a:pt x="2354" y="3699"/>
                    </a:lnTo>
                    <a:cubicBezTo>
                      <a:pt x="2568" y="3859"/>
                      <a:pt x="2834" y="3954"/>
                      <a:pt x="3122" y="3954"/>
                    </a:cubicBezTo>
                    <a:cubicBezTo>
                      <a:pt x="3417" y="3954"/>
                      <a:pt x="3690" y="3853"/>
                      <a:pt x="3907" y="3685"/>
                    </a:cubicBezTo>
                    <a:lnTo>
                      <a:pt x="4098" y="3883"/>
                    </a:lnTo>
                    <a:cubicBezTo>
                      <a:pt x="4006" y="4006"/>
                      <a:pt x="3952" y="4158"/>
                      <a:pt x="3952" y="4323"/>
                    </a:cubicBezTo>
                    <a:cubicBezTo>
                      <a:pt x="3952" y="4730"/>
                      <a:pt x="4283" y="5062"/>
                      <a:pt x="4690" y="5062"/>
                    </a:cubicBezTo>
                    <a:cubicBezTo>
                      <a:pt x="5097" y="5062"/>
                      <a:pt x="5428" y="4730"/>
                      <a:pt x="5428" y="4323"/>
                    </a:cubicBezTo>
                    <a:cubicBezTo>
                      <a:pt x="5428" y="3916"/>
                      <a:pt x="5097" y="3585"/>
                      <a:pt x="4690" y="3585"/>
                    </a:cubicBezTo>
                    <a:cubicBezTo>
                      <a:pt x="4544" y="3585"/>
                      <a:pt x="4408" y="3628"/>
                      <a:pt x="4294" y="3701"/>
                    </a:cubicBezTo>
                    <a:lnTo>
                      <a:pt x="4100" y="3501"/>
                    </a:lnTo>
                    <a:cubicBezTo>
                      <a:pt x="4291" y="3276"/>
                      <a:pt x="4407" y="2986"/>
                      <a:pt x="4407" y="2668"/>
                    </a:cubicBezTo>
                    <a:cubicBezTo>
                      <a:pt x="4407" y="2543"/>
                      <a:pt x="4389" y="2421"/>
                      <a:pt x="4355" y="2306"/>
                    </a:cubicBezTo>
                    <a:lnTo>
                      <a:pt x="4942" y="2121"/>
                    </a:lnTo>
                    <a:cubicBezTo>
                      <a:pt x="5048" y="2285"/>
                      <a:pt x="5233" y="2393"/>
                      <a:pt x="5442" y="2393"/>
                    </a:cubicBezTo>
                    <a:cubicBezTo>
                      <a:pt x="5771" y="2393"/>
                      <a:pt x="6038" y="2126"/>
                      <a:pt x="6038" y="1798"/>
                    </a:cubicBezTo>
                    <a:cubicBezTo>
                      <a:pt x="6038" y="1469"/>
                      <a:pt x="5771" y="1202"/>
                      <a:pt x="5442" y="1202"/>
                    </a:cubicBezTo>
                    <a:close/>
                    <a:moveTo>
                      <a:pt x="2400" y="596"/>
                    </a:moveTo>
                    <a:cubicBezTo>
                      <a:pt x="2400" y="415"/>
                      <a:pt x="2548" y="267"/>
                      <a:pt x="2729" y="267"/>
                    </a:cubicBezTo>
                    <a:cubicBezTo>
                      <a:pt x="2911" y="267"/>
                      <a:pt x="3058" y="415"/>
                      <a:pt x="3058" y="596"/>
                    </a:cubicBezTo>
                    <a:cubicBezTo>
                      <a:pt x="3058" y="719"/>
                      <a:pt x="2991" y="826"/>
                      <a:pt x="2892" y="882"/>
                    </a:cubicBezTo>
                    <a:lnTo>
                      <a:pt x="2879" y="804"/>
                    </a:lnTo>
                    <a:cubicBezTo>
                      <a:pt x="2867" y="731"/>
                      <a:pt x="2798" y="682"/>
                      <a:pt x="2726" y="693"/>
                    </a:cubicBezTo>
                    <a:cubicBezTo>
                      <a:pt x="2653" y="705"/>
                      <a:pt x="2604" y="774"/>
                      <a:pt x="2615" y="846"/>
                    </a:cubicBezTo>
                    <a:lnTo>
                      <a:pt x="2626" y="909"/>
                    </a:lnTo>
                    <a:cubicBezTo>
                      <a:pt x="2495" y="865"/>
                      <a:pt x="2400" y="742"/>
                      <a:pt x="2400" y="596"/>
                    </a:cubicBezTo>
                    <a:close/>
                    <a:moveTo>
                      <a:pt x="738" y="2408"/>
                    </a:moveTo>
                    <a:cubicBezTo>
                      <a:pt x="478" y="2408"/>
                      <a:pt x="267" y="2197"/>
                      <a:pt x="267" y="1937"/>
                    </a:cubicBezTo>
                    <a:cubicBezTo>
                      <a:pt x="267" y="1677"/>
                      <a:pt x="478" y="1465"/>
                      <a:pt x="738" y="1465"/>
                    </a:cubicBezTo>
                    <a:cubicBezTo>
                      <a:pt x="981" y="1465"/>
                      <a:pt x="1182" y="1650"/>
                      <a:pt x="1207" y="1886"/>
                    </a:cubicBezTo>
                    <a:lnTo>
                      <a:pt x="1086" y="1850"/>
                    </a:lnTo>
                    <a:cubicBezTo>
                      <a:pt x="1016" y="1828"/>
                      <a:pt x="942" y="1868"/>
                      <a:pt x="920" y="1938"/>
                    </a:cubicBezTo>
                    <a:cubicBezTo>
                      <a:pt x="899" y="2009"/>
                      <a:pt x="939" y="2083"/>
                      <a:pt x="1009" y="2105"/>
                    </a:cubicBezTo>
                    <a:lnTo>
                      <a:pt x="1158" y="2150"/>
                    </a:lnTo>
                    <a:cubicBezTo>
                      <a:pt x="1080" y="2303"/>
                      <a:pt x="921" y="2408"/>
                      <a:pt x="738" y="2408"/>
                    </a:cubicBezTo>
                    <a:close/>
                    <a:moveTo>
                      <a:pt x="1237" y="5397"/>
                    </a:moveTo>
                    <a:cubicBezTo>
                      <a:pt x="977" y="5397"/>
                      <a:pt x="766" y="5185"/>
                      <a:pt x="766" y="4925"/>
                    </a:cubicBezTo>
                    <a:cubicBezTo>
                      <a:pt x="766" y="4665"/>
                      <a:pt x="977" y="4454"/>
                      <a:pt x="1237" y="4454"/>
                    </a:cubicBezTo>
                    <a:cubicBezTo>
                      <a:pt x="1497" y="4454"/>
                      <a:pt x="1709" y="4665"/>
                      <a:pt x="1709" y="4925"/>
                    </a:cubicBezTo>
                    <a:cubicBezTo>
                      <a:pt x="1709" y="5185"/>
                      <a:pt x="1497" y="5397"/>
                      <a:pt x="1237" y="5397"/>
                    </a:cubicBezTo>
                    <a:close/>
                    <a:moveTo>
                      <a:pt x="5161" y="4323"/>
                    </a:moveTo>
                    <a:cubicBezTo>
                      <a:pt x="5161" y="4583"/>
                      <a:pt x="4950" y="4795"/>
                      <a:pt x="4690" y="4795"/>
                    </a:cubicBezTo>
                    <a:cubicBezTo>
                      <a:pt x="4430" y="4795"/>
                      <a:pt x="4218" y="4583"/>
                      <a:pt x="4218" y="4323"/>
                    </a:cubicBezTo>
                    <a:cubicBezTo>
                      <a:pt x="4218" y="4063"/>
                      <a:pt x="4430" y="3852"/>
                      <a:pt x="4690" y="3852"/>
                    </a:cubicBezTo>
                    <a:cubicBezTo>
                      <a:pt x="4950" y="3852"/>
                      <a:pt x="5161" y="4063"/>
                      <a:pt x="5161" y="4323"/>
                    </a:cubicBezTo>
                    <a:close/>
                    <a:moveTo>
                      <a:pt x="3914" y="3308"/>
                    </a:moveTo>
                    <a:lnTo>
                      <a:pt x="3707" y="3094"/>
                    </a:lnTo>
                    <a:cubicBezTo>
                      <a:pt x="3656" y="3041"/>
                      <a:pt x="3571" y="3040"/>
                      <a:pt x="3518" y="3091"/>
                    </a:cubicBezTo>
                    <a:cubicBezTo>
                      <a:pt x="3466" y="3142"/>
                      <a:pt x="3464" y="3226"/>
                      <a:pt x="3515" y="3279"/>
                    </a:cubicBezTo>
                    <a:lnTo>
                      <a:pt x="3720" y="3492"/>
                    </a:lnTo>
                    <a:cubicBezTo>
                      <a:pt x="3552" y="3614"/>
                      <a:pt x="3345" y="3687"/>
                      <a:pt x="3122" y="3687"/>
                    </a:cubicBezTo>
                    <a:cubicBezTo>
                      <a:pt x="2895" y="3687"/>
                      <a:pt x="2686" y="3613"/>
                      <a:pt x="2517" y="3488"/>
                    </a:cubicBezTo>
                    <a:lnTo>
                      <a:pt x="2709" y="3240"/>
                    </a:lnTo>
                    <a:cubicBezTo>
                      <a:pt x="2754" y="3181"/>
                      <a:pt x="2743" y="3098"/>
                      <a:pt x="2685" y="3052"/>
                    </a:cubicBezTo>
                    <a:cubicBezTo>
                      <a:pt x="2626" y="3007"/>
                      <a:pt x="2543" y="3018"/>
                      <a:pt x="2498" y="3076"/>
                    </a:cubicBezTo>
                    <a:lnTo>
                      <a:pt x="2324" y="3301"/>
                    </a:lnTo>
                    <a:cubicBezTo>
                      <a:pt x="2186" y="3127"/>
                      <a:pt x="2103" y="2907"/>
                      <a:pt x="2103" y="2668"/>
                    </a:cubicBezTo>
                    <a:cubicBezTo>
                      <a:pt x="2103" y="2107"/>
                      <a:pt x="2560" y="1650"/>
                      <a:pt x="3122" y="1650"/>
                    </a:cubicBezTo>
                    <a:cubicBezTo>
                      <a:pt x="3683" y="1650"/>
                      <a:pt x="4140" y="2107"/>
                      <a:pt x="4140" y="2668"/>
                    </a:cubicBezTo>
                    <a:cubicBezTo>
                      <a:pt x="4140" y="2910"/>
                      <a:pt x="4055" y="3133"/>
                      <a:pt x="3914" y="3308"/>
                    </a:cubicBezTo>
                    <a:close/>
                    <a:moveTo>
                      <a:pt x="5442" y="2127"/>
                    </a:moveTo>
                    <a:cubicBezTo>
                      <a:pt x="5260" y="2127"/>
                      <a:pt x="5113" y="1979"/>
                      <a:pt x="5113" y="1798"/>
                    </a:cubicBezTo>
                    <a:cubicBezTo>
                      <a:pt x="5113" y="1616"/>
                      <a:pt x="5260" y="1468"/>
                      <a:pt x="5442" y="1468"/>
                    </a:cubicBezTo>
                    <a:cubicBezTo>
                      <a:pt x="5623" y="1468"/>
                      <a:pt x="5771" y="1616"/>
                      <a:pt x="5771" y="1798"/>
                    </a:cubicBezTo>
                    <a:cubicBezTo>
                      <a:pt x="5771" y="1979"/>
                      <a:pt x="5623" y="2127"/>
                      <a:pt x="5442" y="212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  <p:grpSp>
          <p:nvGrpSpPr>
            <p:cNvPr id="96" name="Group 96">
              <a:extLst>
                <a:ext uri="{FF2B5EF4-FFF2-40B4-BE49-F238E27FC236}">
                  <a16:creationId xmlns:a16="http://schemas.microsoft.com/office/drawing/2014/main" id="{35B8A8CD-CFD9-47E2-A0A1-FA4CE6814AA9}"/>
                </a:ext>
              </a:extLst>
            </p:cNvPr>
            <p:cNvGrpSpPr/>
            <p:nvPr/>
          </p:nvGrpSpPr>
          <p:grpSpPr>
            <a:xfrm>
              <a:off x="9805341" y="4265544"/>
              <a:ext cx="1080000" cy="1080000"/>
              <a:chOff x="1499370" y="3190896"/>
              <a:chExt cx="1366189" cy="1366189"/>
            </a:xfrm>
          </p:grpSpPr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03720CF9-43F8-49B8-8102-86C75F86B9F9}"/>
                  </a:ext>
                </a:extLst>
              </p:cNvPr>
              <p:cNvSpPr/>
              <p:nvPr/>
            </p:nvSpPr>
            <p:spPr>
              <a:xfrm>
                <a:off x="1499370" y="3190896"/>
                <a:ext cx="1366189" cy="1366189"/>
              </a:xfrm>
              <a:prstGeom prst="ellipse">
                <a:avLst/>
              </a:prstGeom>
              <a:solidFill>
                <a:srgbClr val="0BD0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DC1539D0-39B3-4CDD-BDC4-0447ED2FA6FC}"/>
                  </a:ext>
                </a:extLst>
              </p:cNvPr>
              <p:cNvSpPr/>
              <p:nvPr/>
            </p:nvSpPr>
            <p:spPr>
              <a:xfrm>
                <a:off x="1588585" y="3982105"/>
                <a:ext cx="1271826" cy="428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zh-CN" altLang="en-US" sz="16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信息资源</a:t>
                </a:r>
                <a:endParaRPr lang="en-US" altLang="zh-CN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EEDF3080-FA5F-4A3E-8D52-1CF6CB4CA8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88698" y="3454516"/>
                <a:ext cx="469409" cy="468645"/>
              </a:xfrm>
              <a:custGeom>
                <a:avLst/>
                <a:gdLst>
                  <a:gd name="connsiteX0" fmla="*/ 46142 w 606580"/>
                  <a:gd name="connsiteY0" fmla="*/ 341782 h 605592"/>
                  <a:gd name="connsiteX1" fmla="*/ 46142 w 606580"/>
                  <a:gd name="connsiteY1" fmla="*/ 468218 h 605592"/>
                  <a:gd name="connsiteX2" fmla="*/ 251785 w 606580"/>
                  <a:gd name="connsiteY2" fmla="*/ 468218 h 605592"/>
                  <a:gd name="connsiteX3" fmla="*/ 251785 w 606580"/>
                  <a:gd name="connsiteY3" fmla="*/ 341782 h 605592"/>
                  <a:gd name="connsiteX4" fmla="*/ 0 w 606580"/>
                  <a:gd name="connsiteY4" fmla="*/ 297010 h 605592"/>
                  <a:gd name="connsiteX5" fmla="*/ 297927 w 606580"/>
                  <a:gd name="connsiteY5" fmla="*/ 297010 h 605592"/>
                  <a:gd name="connsiteX6" fmla="*/ 297927 w 606580"/>
                  <a:gd name="connsiteY6" fmla="*/ 512433 h 605592"/>
                  <a:gd name="connsiteX7" fmla="*/ 197844 w 606580"/>
                  <a:gd name="connsiteY7" fmla="*/ 512433 h 605592"/>
                  <a:gd name="connsiteX8" fmla="*/ 207128 w 606580"/>
                  <a:gd name="connsiteY8" fmla="*/ 562860 h 605592"/>
                  <a:gd name="connsiteX9" fmla="*/ 237766 w 606580"/>
                  <a:gd name="connsiteY9" fmla="*/ 562860 h 605592"/>
                  <a:gd name="connsiteX10" fmla="*/ 237766 w 606580"/>
                  <a:gd name="connsiteY10" fmla="*/ 605592 h 605592"/>
                  <a:gd name="connsiteX11" fmla="*/ 60625 w 606580"/>
                  <a:gd name="connsiteY11" fmla="*/ 605592 h 605592"/>
                  <a:gd name="connsiteX12" fmla="*/ 60625 w 606580"/>
                  <a:gd name="connsiteY12" fmla="*/ 562860 h 605592"/>
                  <a:gd name="connsiteX13" fmla="*/ 90891 w 606580"/>
                  <a:gd name="connsiteY13" fmla="*/ 562860 h 605592"/>
                  <a:gd name="connsiteX14" fmla="*/ 100176 w 606580"/>
                  <a:gd name="connsiteY14" fmla="*/ 512433 h 605592"/>
                  <a:gd name="connsiteX15" fmla="*/ 0 w 606580"/>
                  <a:gd name="connsiteY15" fmla="*/ 512433 h 605592"/>
                  <a:gd name="connsiteX16" fmla="*/ 440020 w 606580"/>
                  <a:gd name="connsiteY16" fmla="*/ 278733 h 605592"/>
                  <a:gd name="connsiteX17" fmla="*/ 453483 w 606580"/>
                  <a:gd name="connsiteY17" fmla="*/ 292178 h 605592"/>
                  <a:gd name="connsiteX18" fmla="*/ 453483 w 606580"/>
                  <a:gd name="connsiteY18" fmla="*/ 415781 h 605592"/>
                  <a:gd name="connsiteX19" fmla="*/ 440484 w 606580"/>
                  <a:gd name="connsiteY19" fmla="*/ 429319 h 605592"/>
                  <a:gd name="connsiteX20" fmla="*/ 354788 w 606580"/>
                  <a:gd name="connsiteY20" fmla="*/ 429319 h 605592"/>
                  <a:gd name="connsiteX21" fmla="*/ 341325 w 606580"/>
                  <a:gd name="connsiteY21" fmla="*/ 415781 h 605592"/>
                  <a:gd name="connsiteX22" fmla="*/ 354788 w 606580"/>
                  <a:gd name="connsiteY22" fmla="*/ 402336 h 605592"/>
                  <a:gd name="connsiteX23" fmla="*/ 426465 w 606580"/>
                  <a:gd name="connsiteY23" fmla="*/ 402336 h 605592"/>
                  <a:gd name="connsiteX24" fmla="*/ 426465 w 606580"/>
                  <a:gd name="connsiteY24" fmla="*/ 292178 h 605592"/>
                  <a:gd name="connsiteX25" fmla="*/ 440020 w 606580"/>
                  <a:gd name="connsiteY25" fmla="*/ 278733 h 605592"/>
                  <a:gd name="connsiteX26" fmla="*/ 410109 w 606580"/>
                  <a:gd name="connsiteY26" fmla="*/ 0 h 605592"/>
                  <a:gd name="connsiteX27" fmla="*/ 485782 w 606580"/>
                  <a:gd name="connsiteY27" fmla="*/ 36057 h 605592"/>
                  <a:gd name="connsiteX28" fmla="*/ 542328 w 606580"/>
                  <a:gd name="connsiteY28" fmla="*/ 52185 h 605592"/>
                  <a:gd name="connsiteX29" fmla="*/ 562291 w 606580"/>
                  <a:gd name="connsiteY29" fmla="*/ 103350 h 605592"/>
                  <a:gd name="connsiteX30" fmla="*/ 606580 w 606580"/>
                  <a:gd name="connsiteY30" fmla="*/ 168697 h 605592"/>
                  <a:gd name="connsiteX31" fmla="*/ 536293 w 606580"/>
                  <a:gd name="connsiteY31" fmla="*/ 238864 h 605592"/>
                  <a:gd name="connsiteX32" fmla="*/ 311502 w 606580"/>
                  <a:gd name="connsiteY32" fmla="*/ 238864 h 605592"/>
                  <a:gd name="connsiteX33" fmla="*/ 241122 w 606580"/>
                  <a:gd name="connsiteY33" fmla="*/ 168697 h 605592"/>
                  <a:gd name="connsiteX34" fmla="*/ 311502 w 606580"/>
                  <a:gd name="connsiteY34" fmla="*/ 98530 h 605592"/>
                  <a:gd name="connsiteX35" fmla="*/ 410109 w 606580"/>
                  <a:gd name="connsiteY35" fmla="*/ 0 h 60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06580" h="605592">
                    <a:moveTo>
                      <a:pt x="46142" y="341782"/>
                    </a:moveTo>
                    <a:lnTo>
                      <a:pt x="46142" y="468218"/>
                    </a:lnTo>
                    <a:lnTo>
                      <a:pt x="251785" y="468218"/>
                    </a:lnTo>
                    <a:lnTo>
                      <a:pt x="251785" y="341782"/>
                    </a:lnTo>
                    <a:close/>
                    <a:moveTo>
                      <a:pt x="0" y="297010"/>
                    </a:moveTo>
                    <a:lnTo>
                      <a:pt x="297927" y="297010"/>
                    </a:lnTo>
                    <a:lnTo>
                      <a:pt x="297927" y="512433"/>
                    </a:lnTo>
                    <a:lnTo>
                      <a:pt x="197844" y="512433"/>
                    </a:lnTo>
                    <a:lnTo>
                      <a:pt x="207128" y="562860"/>
                    </a:lnTo>
                    <a:lnTo>
                      <a:pt x="237766" y="562860"/>
                    </a:lnTo>
                    <a:lnTo>
                      <a:pt x="237766" y="605592"/>
                    </a:lnTo>
                    <a:lnTo>
                      <a:pt x="60625" y="605592"/>
                    </a:lnTo>
                    <a:lnTo>
                      <a:pt x="60625" y="562860"/>
                    </a:lnTo>
                    <a:lnTo>
                      <a:pt x="90891" y="562860"/>
                    </a:lnTo>
                    <a:lnTo>
                      <a:pt x="100176" y="512433"/>
                    </a:lnTo>
                    <a:lnTo>
                      <a:pt x="0" y="512433"/>
                    </a:lnTo>
                    <a:close/>
                    <a:moveTo>
                      <a:pt x="440020" y="278733"/>
                    </a:moveTo>
                    <a:cubicBezTo>
                      <a:pt x="447634" y="278733"/>
                      <a:pt x="453483" y="285038"/>
                      <a:pt x="453483" y="292178"/>
                    </a:cubicBezTo>
                    <a:lnTo>
                      <a:pt x="453483" y="415781"/>
                    </a:lnTo>
                    <a:cubicBezTo>
                      <a:pt x="453947" y="423477"/>
                      <a:pt x="447634" y="429319"/>
                      <a:pt x="440484" y="429319"/>
                    </a:cubicBezTo>
                    <a:lnTo>
                      <a:pt x="354788" y="429319"/>
                    </a:lnTo>
                    <a:cubicBezTo>
                      <a:pt x="347174" y="429319"/>
                      <a:pt x="341325" y="423014"/>
                      <a:pt x="341325" y="415781"/>
                    </a:cubicBezTo>
                    <a:cubicBezTo>
                      <a:pt x="341325" y="408641"/>
                      <a:pt x="347639" y="402336"/>
                      <a:pt x="354788" y="402336"/>
                    </a:cubicBezTo>
                    <a:lnTo>
                      <a:pt x="426465" y="402336"/>
                    </a:lnTo>
                    <a:lnTo>
                      <a:pt x="426465" y="292178"/>
                    </a:lnTo>
                    <a:cubicBezTo>
                      <a:pt x="426465" y="284482"/>
                      <a:pt x="432778" y="278733"/>
                      <a:pt x="440020" y="278733"/>
                    </a:cubicBezTo>
                    <a:close/>
                    <a:moveTo>
                      <a:pt x="410109" y="0"/>
                    </a:moveTo>
                    <a:cubicBezTo>
                      <a:pt x="440935" y="0"/>
                      <a:pt x="468419" y="13996"/>
                      <a:pt x="485782" y="36057"/>
                    </a:cubicBezTo>
                    <a:cubicBezTo>
                      <a:pt x="508530" y="30495"/>
                      <a:pt x="531000" y="41247"/>
                      <a:pt x="542328" y="52185"/>
                    </a:cubicBezTo>
                    <a:cubicBezTo>
                      <a:pt x="554584" y="63771"/>
                      <a:pt x="562940" y="81197"/>
                      <a:pt x="562291" y="103350"/>
                    </a:cubicBezTo>
                    <a:cubicBezTo>
                      <a:pt x="588289" y="113917"/>
                      <a:pt x="606580" y="138943"/>
                      <a:pt x="606580" y="168697"/>
                    </a:cubicBezTo>
                    <a:cubicBezTo>
                      <a:pt x="606580" y="207627"/>
                      <a:pt x="574825" y="238864"/>
                      <a:pt x="536293" y="238864"/>
                    </a:cubicBezTo>
                    <a:lnTo>
                      <a:pt x="311502" y="238864"/>
                    </a:lnTo>
                    <a:cubicBezTo>
                      <a:pt x="272505" y="238864"/>
                      <a:pt x="241122" y="207627"/>
                      <a:pt x="241122" y="168697"/>
                    </a:cubicBezTo>
                    <a:cubicBezTo>
                      <a:pt x="241122" y="129767"/>
                      <a:pt x="272970" y="98530"/>
                      <a:pt x="311502" y="98530"/>
                    </a:cubicBezTo>
                    <a:cubicBezTo>
                      <a:pt x="311502" y="44213"/>
                      <a:pt x="355792" y="0"/>
                      <a:pt x="410109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D9ED8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04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山, 户外, 自然, 天空&#10;&#10;描述已自动生成">
            <a:extLst>
              <a:ext uri="{FF2B5EF4-FFF2-40B4-BE49-F238E27FC236}">
                <a16:creationId xmlns:a16="http://schemas.microsoft.com/office/drawing/2014/main" id="{3AAA255F-309D-4036-B30E-E95E356DA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" y="3494"/>
            <a:ext cx="12191730" cy="68578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07D861-61FC-4F6B-BCF7-045574811F60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29AC1C-247A-4CC3-93DF-66DA7E61E724}"/>
              </a:ext>
            </a:extLst>
          </p:cNvPr>
          <p:cNvGrpSpPr/>
          <p:nvPr/>
        </p:nvGrpSpPr>
        <p:grpSpPr>
          <a:xfrm>
            <a:off x="3719518" y="569223"/>
            <a:ext cx="4752964" cy="696115"/>
            <a:chOff x="3151759" y="569223"/>
            <a:chExt cx="4752964" cy="696115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90C5315-B069-4BCC-B386-191E04FB3937}"/>
                </a:ext>
              </a:extLst>
            </p:cNvPr>
            <p:cNvSpPr txBox="1"/>
            <p:nvPr/>
          </p:nvSpPr>
          <p:spPr>
            <a:xfrm>
              <a:off x="4287277" y="613543"/>
              <a:ext cx="3617446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运作机制升级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68F8CE0-7572-4D76-A978-B8717959C5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759" y="569223"/>
              <a:ext cx="757012" cy="696115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  <a:gd name="connsiteX77" fmla="*/ 373273 h 605239"/>
                <a:gd name="connsiteY77" fmla="*/ 373273 h 605239"/>
                <a:gd name="connsiteX78" fmla="*/ 373273 h 605239"/>
                <a:gd name="connsiteY78" fmla="*/ 373273 h 605239"/>
                <a:gd name="connsiteX79" fmla="*/ 373273 h 605239"/>
                <a:gd name="connsiteY79" fmla="*/ 373273 h 605239"/>
                <a:gd name="connsiteX80" fmla="*/ 373273 h 605239"/>
                <a:gd name="connsiteY80" fmla="*/ 373273 h 605239"/>
                <a:gd name="connsiteX81" fmla="*/ 373273 h 605239"/>
                <a:gd name="connsiteY81" fmla="*/ 373273 h 605239"/>
                <a:gd name="connsiteX82" fmla="*/ 373273 h 605239"/>
                <a:gd name="connsiteY82" fmla="*/ 373273 h 605239"/>
                <a:gd name="connsiteX83" fmla="*/ 373273 h 605239"/>
                <a:gd name="connsiteY83" fmla="*/ 373273 h 605239"/>
                <a:gd name="connsiteX84" fmla="*/ 373273 h 605239"/>
                <a:gd name="connsiteY84" fmla="*/ 373273 h 605239"/>
                <a:gd name="connsiteX85" fmla="*/ 373273 h 605239"/>
                <a:gd name="connsiteY85" fmla="*/ 373273 h 605239"/>
                <a:gd name="connsiteX86" fmla="*/ 373273 h 605239"/>
                <a:gd name="connsiteY86" fmla="*/ 373273 h 605239"/>
                <a:gd name="connsiteX87" fmla="*/ 373273 h 605239"/>
                <a:gd name="connsiteY87" fmla="*/ 373273 h 605239"/>
                <a:gd name="connsiteX88" fmla="*/ 373273 h 605239"/>
                <a:gd name="connsiteY88" fmla="*/ 373273 h 605239"/>
                <a:gd name="connsiteX89" fmla="*/ 373273 h 605239"/>
                <a:gd name="connsiteY89" fmla="*/ 373273 h 605239"/>
                <a:gd name="connsiteX90" fmla="*/ 373273 h 605239"/>
                <a:gd name="connsiteY90" fmla="*/ 373273 h 605239"/>
                <a:gd name="connsiteX91" fmla="*/ 373273 h 605239"/>
                <a:gd name="connsiteY91" fmla="*/ 373273 h 605239"/>
                <a:gd name="connsiteX92" fmla="*/ 373273 h 605239"/>
                <a:gd name="connsiteY92" fmla="*/ 373273 h 605239"/>
                <a:gd name="connsiteX93" fmla="*/ 373273 h 605239"/>
                <a:gd name="connsiteY93" fmla="*/ 373273 h 605239"/>
                <a:gd name="connsiteX94" fmla="*/ 373273 h 605239"/>
                <a:gd name="connsiteY94" fmla="*/ 373273 h 605239"/>
                <a:gd name="connsiteX95" fmla="*/ 373273 h 605239"/>
                <a:gd name="connsiteY95" fmla="*/ 373273 h 605239"/>
                <a:gd name="connsiteX96" fmla="*/ 373273 h 605239"/>
                <a:gd name="connsiteY96" fmla="*/ 373273 h 605239"/>
                <a:gd name="connsiteX97" fmla="*/ 373273 h 605239"/>
                <a:gd name="connsiteY97" fmla="*/ 373273 h 605239"/>
                <a:gd name="connsiteX98" fmla="*/ 373273 h 605239"/>
                <a:gd name="connsiteY98" fmla="*/ 373273 h 605239"/>
                <a:gd name="connsiteX99" fmla="*/ 373273 h 605239"/>
                <a:gd name="connsiteY99" fmla="*/ 373273 h 605239"/>
                <a:gd name="connsiteX100" fmla="*/ 373273 h 605239"/>
                <a:gd name="connsiteY100" fmla="*/ 373273 h 605239"/>
                <a:gd name="connsiteX101" fmla="*/ 373273 h 605239"/>
                <a:gd name="connsiteY101" fmla="*/ 373273 h 605239"/>
                <a:gd name="connsiteX102" fmla="*/ 373273 h 605239"/>
                <a:gd name="connsiteY102" fmla="*/ 373273 h 605239"/>
                <a:gd name="connsiteX103" fmla="*/ 373273 h 605239"/>
                <a:gd name="connsiteY103" fmla="*/ 373273 h 605239"/>
                <a:gd name="connsiteX104" fmla="*/ 373273 h 605239"/>
                <a:gd name="connsiteY104" fmla="*/ 373273 h 605239"/>
                <a:gd name="connsiteX105" fmla="*/ 373273 h 605239"/>
                <a:gd name="connsiteY105" fmla="*/ 373273 h 605239"/>
                <a:gd name="connsiteX106" fmla="*/ 373273 h 605239"/>
                <a:gd name="connsiteY106" fmla="*/ 373273 h 605239"/>
                <a:gd name="connsiteX107" fmla="*/ 373273 h 605239"/>
                <a:gd name="connsiteY107" fmla="*/ 373273 h 605239"/>
                <a:gd name="connsiteX108" fmla="*/ 373273 h 605239"/>
                <a:gd name="connsiteY108" fmla="*/ 373273 h 605239"/>
                <a:gd name="connsiteX109" fmla="*/ 373273 h 605239"/>
                <a:gd name="connsiteY109" fmla="*/ 373273 h 605239"/>
                <a:gd name="connsiteX110" fmla="*/ 373273 h 605239"/>
                <a:gd name="connsiteY110" fmla="*/ 373273 h 605239"/>
                <a:gd name="connsiteX111" fmla="*/ 373273 h 605239"/>
                <a:gd name="connsiteY111" fmla="*/ 373273 h 605239"/>
                <a:gd name="connsiteX112" fmla="*/ 373273 h 605239"/>
                <a:gd name="connsiteY112" fmla="*/ 373273 h 605239"/>
                <a:gd name="connsiteX113" fmla="*/ 373273 h 605239"/>
                <a:gd name="connsiteY113" fmla="*/ 373273 h 605239"/>
                <a:gd name="connsiteX114" fmla="*/ 373273 h 605239"/>
                <a:gd name="connsiteY114" fmla="*/ 373273 h 605239"/>
                <a:gd name="connsiteX115" fmla="*/ 373273 h 605239"/>
                <a:gd name="connsiteY115" fmla="*/ 373273 h 605239"/>
                <a:gd name="connsiteX116" fmla="*/ 373273 h 605239"/>
                <a:gd name="connsiteY116" fmla="*/ 373273 h 605239"/>
                <a:gd name="connsiteX117" fmla="*/ 373273 h 605239"/>
                <a:gd name="connsiteY117" fmla="*/ 373273 h 605239"/>
                <a:gd name="connsiteX118" fmla="*/ 373273 h 605239"/>
                <a:gd name="connsiteY118" fmla="*/ 373273 h 605239"/>
                <a:gd name="connsiteX119" fmla="*/ 373273 h 605239"/>
                <a:gd name="connsiteY119" fmla="*/ 373273 h 605239"/>
                <a:gd name="connsiteX120" fmla="*/ 373273 h 605239"/>
                <a:gd name="connsiteY120" fmla="*/ 373273 h 605239"/>
                <a:gd name="connsiteX121" fmla="*/ 373273 h 605239"/>
                <a:gd name="connsiteY121" fmla="*/ 373273 h 605239"/>
                <a:gd name="connsiteX122" fmla="*/ 373273 h 605239"/>
                <a:gd name="connsiteY122" fmla="*/ 373273 h 605239"/>
                <a:gd name="connsiteX123" fmla="*/ 373273 h 605239"/>
                <a:gd name="connsiteY123" fmla="*/ 373273 h 605239"/>
                <a:gd name="connsiteX124" fmla="*/ 373273 h 605239"/>
                <a:gd name="connsiteY124" fmla="*/ 373273 h 605239"/>
                <a:gd name="connsiteX125" fmla="*/ 373273 h 605239"/>
                <a:gd name="connsiteY125" fmla="*/ 373273 h 605239"/>
                <a:gd name="connsiteX126" fmla="*/ 373273 h 605239"/>
                <a:gd name="connsiteY126" fmla="*/ 373273 h 605239"/>
                <a:gd name="connsiteX127" fmla="*/ 373273 h 605239"/>
                <a:gd name="connsiteY127" fmla="*/ 373273 h 605239"/>
                <a:gd name="connsiteX128" fmla="*/ 373273 h 605239"/>
                <a:gd name="connsiteY128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09471" h="560443">
                  <a:moveTo>
                    <a:pt x="127086" y="273453"/>
                  </a:moveTo>
                  <a:lnTo>
                    <a:pt x="132884" y="273453"/>
                  </a:lnTo>
                  <a:lnTo>
                    <a:pt x="138775" y="273453"/>
                  </a:lnTo>
                  <a:cubicBezTo>
                    <a:pt x="165988" y="273453"/>
                    <a:pt x="188057" y="295493"/>
                    <a:pt x="188057" y="322577"/>
                  </a:cubicBezTo>
                  <a:lnTo>
                    <a:pt x="188057" y="377304"/>
                  </a:lnTo>
                  <a:cubicBezTo>
                    <a:pt x="188057" y="385896"/>
                    <a:pt x="183662" y="393460"/>
                    <a:pt x="177022" y="397850"/>
                  </a:cubicBezTo>
                  <a:lnTo>
                    <a:pt x="177022" y="450522"/>
                  </a:lnTo>
                  <a:cubicBezTo>
                    <a:pt x="177022" y="450896"/>
                    <a:pt x="177022" y="451082"/>
                    <a:pt x="177303" y="451363"/>
                  </a:cubicBezTo>
                  <a:cubicBezTo>
                    <a:pt x="166923" y="458460"/>
                    <a:pt x="156075" y="466398"/>
                    <a:pt x="145508" y="475177"/>
                  </a:cubicBezTo>
                  <a:cubicBezTo>
                    <a:pt x="133164" y="485357"/>
                    <a:pt x="126057" y="500393"/>
                    <a:pt x="126057" y="516456"/>
                  </a:cubicBezTo>
                  <a:lnTo>
                    <a:pt x="126057" y="560443"/>
                  </a:lnTo>
                  <a:lnTo>
                    <a:pt x="0" y="560443"/>
                  </a:lnTo>
                  <a:lnTo>
                    <a:pt x="0" y="523087"/>
                  </a:lnTo>
                  <a:cubicBezTo>
                    <a:pt x="0" y="515242"/>
                    <a:pt x="3460" y="507677"/>
                    <a:pt x="9632" y="502634"/>
                  </a:cubicBezTo>
                  <a:cubicBezTo>
                    <a:pt x="43391" y="474804"/>
                    <a:pt x="79955" y="456312"/>
                    <a:pt x="87436" y="452763"/>
                  </a:cubicBezTo>
                  <a:cubicBezTo>
                    <a:pt x="88277" y="452203"/>
                    <a:pt x="88745" y="451363"/>
                    <a:pt x="88745" y="450522"/>
                  </a:cubicBezTo>
                  <a:lnTo>
                    <a:pt x="88745" y="397850"/>
                  </a:lnTo>
                  <a:cubicBezTo>
                    <a:pt x="82199" y="393367"/>
                    <a:pt x="77804" y="385896"/>
                    <a:pt x="77804" y="377304"/>
                  </a:cubicBezTo>
                  <a:lnTo>
                    <a:pt x="77804" y="322577"/>
                  </a:lnTo>
                  <a:cubicBezTo>
                    <a:pt x="77804" y="295493"/>
                    <a:pt x="99873" y="273453"/>
                    <a:pt x="127086" y="273453"/>
                  </a:cubicBezTo>
                  <a:close/>
                  <a:moveTo>
                    <a:pt x="470499" y="273312"/>
                  </a:moveTo>
                  <a:lnTo>
                    <a:pt x="476486" y="273312"/>
                  </a:lnTo>
                  <a:lnTo>
                    <a:pt x="482285" y="273312"/>
                  </a:lnTo>
                  <a:cubicBezTo>
                    <a:pt x="509505" y="273312"/>
                    <a:pt x="531580" y="295349"/>
                    <a:pt x="531580" y="322521"/>
                  </a:cubicBezTo>
                  <a:lnTo>
                    <a:pt x="531580" y="377146"/>
                  </a:lnTo>
                  <a:cubicBezTo>
                    <a:pt x="531580" y="385737"/>
                    <a:pt x="527183" y="393393"/>
                    <a:pt x="520636" y="397689"/>
                  </a:cubicBezTo>
                  <a:lnTo>
                    <a:pt x="520636" y="450353"/>
                  </a:lnTo>
                  <a:cubicBezTo>
                    <a:pt x="520636" y="451380"/>
                    <a:pt x="521103" y="452220"/>
                    <a:pt x="521945" y="452594"/>
                  </a:cubicBezTo>
                  <a:cubicBezTo>
                    <a:pt x="529335" y="456329"/>
                    <a:pt x="565908" y="474817"/>
                    <a:pt x="599769" y="502550"/>
                  </a:cubicBezTo>
                  <a:cubicBezTo>
                    <a:pt x="605942" y="507686"/>
                    <a:pt x="609403" y="515156"/>
                    <a:pt x="609403" y="523093"/>
                  </a:cubicBezTo>
                  <a:lnTo>
                    <a:pt x="609403" y="560443"/>
                  </a:lnTo>
                  <a:lnTo>
                    <a:pt x="483314" y="560443"/>
                  </a:lnTo>
                  <a:lnTo>
                    <a:pt x="483314" y="516370"/>
                  </a:lnTo>
                  <a:cubicBezTo>
                    <a:pt x="483314" y="500309"/>
                    <a:pt x="476205" y="485275"/>
                    <a:pt x="463858" y="475004"/>
                  </a:cubicBezTo>
                  <a:cubicBezTo>
                    <a:pt x="453288" y="466320"/>
                    <a:pt x="442438" y="458383"/>
                    <a:pt x="432055" y="451287"/>
                  </a:cubicBezTo>
                  <a:cubicBezTo>
                    <a:pt x="432055" y="451006"/>
                    <a:pt x="432149" y="450726"/>
                    <a:pt x="432149" y="450353"/>
                  </a:cubicBezTo>
                  <a:lnTo>
                    <a:pt x="432149" y="397689"/>
                  </a:lnTo>
                  <a:cubicBezTo>
                    <a:pt x="425601" y="393207"/>
                    <a:pt x="421205" y="385737"/>
                    <a:pt x="421205" y="377146"/>
                  </a:cubicBezTo>
                  <a:lnTo>
                    <a:pt x="421205" y="322521"/>
                  </a:lnTo>
                  <a:cubicBezTo>
                    <a:pt x="421205" y="295349"/>
                    <a:pt x="443280" y="273312"/>
                    <a:pt x="470499" y="273312"/>
                  </a:cubicBezTo>
                  <a:close/>
                  <a:moveTo>
                    <a:pt x="297770" y="223140"/>
                  </a:moveTo>
                  <a:lnTo>
                    <a:pt x="304596" y="223140"/>
                  </a:lnTo>
                  <a:lnTo>
                    <a:pt x="311515" y="223140"/>
                  </a:lnTo>
                  <a:cubicBezTo>
                    <a:pt x="343493" y="223140"/>
                    <a:pt x="369487" y="249007"/>
                    <a:pt x="369487" y="281038"/>
                  </a:cubicBezTo>
                  <a:lnTo>
                    <a:pt x="369487" y="345286"/>
                  </a:lnTo>
                  <a:cubicBezTo>
                    <a:pt x="369487" y="355278"/>
                    <a:pt x="364345" y="364056"/>
                    <a:pt x="356490" y="369286"/>
                  </a:cubicBezTo>
                  <a:lnTo>
                    <a:pt x="356490" y="431200"/>
                  </a:lnTo>
                  <a:cubicBezTo>
                    <a:pt x="356490" y="432320"/>
                    <a:pt x="357145" y="433347"/>
                    <a:pt x="358080" y="433814"/>
                  </a:cubicBezTo>
                  <a:cubicBezTo>
                    <a:pt x="366869" y="438017"/>
                    <a:pt x="409881" y="459868"/>
                    <a:pt x="449620" y="492459"/>
                  </a:cubicBezTo>
                  <a:cubicBezTo>
                    <a:pt x="456820" y="498343"/>
                    <a:pt x="460934" y="507121"/>
                    <a:pt x="460934" y="516459"/>
                  </a:cubicBezTo>
                  <a:lnTo>
                    <a:pt x="460934" y="560443"/>
                  </a:lnTo>
                  <a:lnTo>
                    <a:pt x="325167" y="560443"/>
                  </a:lnTo>
                  <a:lnTo>
                    <a:pt x="311702" y="499090"/>
                  </a:lnTo>
                  <a:cubicBezTo>
                    <a:pt x="338818" y="461363"/>
                    <a:pt x="309739" y="459495"/>
                    <a:pt x="304596" y="459495"/>
                  </a:cubicBezTo>
                  <a:cubicBezTo>
                    <a:pt x="299547" y="459495"/>
                    <a:pt x="270467" y="461363"/>
                    <a:pt x="297490" y="499090"/>
                  </a:cubicBezTo>
                  <a:lnTo>
                    <a:pt x="284025" y="560443"/>
                  </a:lnTo>
                  <a:lnTo>
                    <a:pt x="148258" y="560443"/>
                  </a:lnTo>
                  <a:lnTo>
                    <a:pt x="148258" y="516459"/>
                  </a:lnTo>
                  <a:cubicBezTo>
                    <a:pt x="148258" y="507121"/>
                    <a:pt x="152372" y="498343"/>
                    <a:pt x="159665" y="492459"/>
                  </a:cubicBezTo>
                  <a:cubicBezTo>
                    <a:pt x="199498" y="459682"/>
                    <a:pt x="242416" y="438017"/>
                    <a:pt x="251112" y="433814"/>
                  </a:cubicBezTo>
                  <a:cubicBezTo>
                    <a:pt x="252140" y="433347"/>
                    <a:pt x="252795" y="432320"/>
                    <a:pt x="252795" y="431200"/>
                  </a:cubicBezTo>
                  <a:lnTo>
                    <a:pt x="252795" y="369286"/>
                  </a:lnTo>
                  <a:cubicBezTo>
                    <a:pt x="244941" y="364243"/>
                    <a:pt x="239798" y="355372"/>
                    <a:pt x="239798" y="345286"/>
                  </a:cubicBezTo>
                  <a:lnTo>
                    <a:pt x="239798" y="281038"/>
                  </a:lnTo>
                  <a:cubicBezTo>
                    <a:pt x="239798" y="249007"/>
                    <a:pt x="265699" y="223140"/>
                    <a:pt x="297770" y="223140"/>
                  </a:cubicBezTo>
                  <a:close/>
                  <a:moveTo>
                    <a:pt x="496534" y="76223"/>
                  </a:moveTo>
                  <a:cubicBezTo>
                    <a:pt x="516702" y="76223"/>
                    <a:pt x="533052" y="92557"/>
                    <a:pt x="533052" y="112706"/>
                  </a:cubicBezTo>
                  <a:cubicBezTo>
                    <a:pt x="533052" y="132855"/>
                    <a:pt x="516702" y="149189"/>
                    <a:pt x="496534" y="149189"/>
                  </a:cubicBezTo>
                  <a:cubicBezTo>
                    <a:pt x="476366" y="149189"/>
                    <a:pt x="460016" y="132855"/>
                    <a:pt x="460016" y="112706"/>
                  </a:cubicBezTo>
                  <a:cubicBezTo>
                    <a:pt x="460016" y="92557"/>
                    <a:pt x="476366" y="76223"/>
                    <a:pt x="496534" y="76223"/>
                  </a:cubicBezTo>
                  <a:close/>
                  <a:moveTo>
                    <a:pt x="492748" y="28785"/>
                  </a:moveTo>
                  <a:cubicBezTo>
                    <a:pt x="488914" y="28785"/>
                    <a:pt x="485641" y="31867"/>
                    <a:pt x="485547" y="35695"/>
                  </a:cubicBezTo>
                  <a:lnTo>
                    <a:pt x="485267" y="46434"/>
                  </a:lnTo>
                  <a:cubicBezTo>
                    <a:pt x="476290" y="47929"/>
                    <a:pt x="467593" y="51197"/>
                    <a:pt x="459739" y="56240"/>
                  </a:cubicBezTo>
                  <a:lnTo>
                    <a:pt x="452351" y="48582"/>
                  </a:lnTo>
                  <a:cubicBezTo>
                    <a:pt x="449640" y="45687"/>
                    <a:pt x="445151" y="45594"/>
                    <a:pt x="442252" y="48302"/>
                  </a:cubicBezTo>
                  <a:lnTo>
                    <a:pt x="434304" y="55866"/>
                  </a:lnTo>
                  <a:cubicBezTo>
                    <a:pt x="431405" y="58668"/>
                    <a:pt x="431312" y="63150"/>
                    <a:pt x="434023" y="65951"/>
                  </a:cubicBezTo>
                  <a:lnTo>
                    <a:pt x="441411" y="73609"/>
                  </a:lnTo>
                  <a:cubicBezTo>
                    <a:pt x="435894" y="81266"/>
                    <a:pt x="432153" y="89764"/>
                    <a:pt x="430283" y="98729"/>
                  </a:cubicBezTo>
                  <a:lnTo>
                    <a:pt x="419810" y="98449"/>
                  </a:lnTo>
                  <a:cubicBezTo>
                    <a:pt x="415976" y="98449"/>
                    <a:pt x="412703" y="101624"/>
                    <a:pt x="412610" y="105452"/>
                  </a:cubicBezTo>
                  <a:lnTo>
                    <a:pt x="412236" y="116565"/>
                  </a:lnTo>
                  <a:cubicBezTo>
                    <a:pt x="412236" y="120394"/>
                    <a:pt x="415321" y="123662"/>
                    <a:pt x="419249" y="123755"/>
                  </a:cubicBezTo>
                  <a:lnTo>
                    <a:pt x="429722" y="124036"/>
                  </a:lnTo>
                  <a:cubicBezTo>
                    <a:pt x="431218" y="133094"/>
                    <a:pt x="434397" y="141778"/>
                    <a:pt x="439634" y="149809"/>
                  </a:cubicBezTo>
                  <a:lnTo>
                    <a:pt x="432153" y="157000"/>
                  </a:lnTo>
                  <a:cubicBezTo>
                    <a:pt x="429348" y="159708"/>
                    <a:pt x="429161" y="164190"/>
                    <a:pt x="431966" y="167085"/>
                  </a:cubicBezTo>
                  <a:lnTo>
                    <a:pt x="439541" y="175023"/>
                  </a:lnTo>
                  <a:cubicBezTo>
                    <a:pt x="442252" y="177918"/>
                    <a:pt x="446741" y="178011"/>
                    <a:pt x="449640" y="175303"/>
                  </a:cubicBezTo>
                  <a:lnTo>
                    <a:pt x="457120" y="168112"/>
                  </a:lnTo>
                  <a:cubicBezTo>
                    <a:pt x="464882" y="173529"/>
                    <a:pt x="473485" y="177264"/>
                    <a:pt x="482462" y="179132"/>
                  </a:cubicBezTo>
                  <a:lnTo>
                    <a:pt x="482181" y="189590"/>
                  </a:lnTo>
                  <a:cubicBezTo>
                    <a:pt x="482181" y="193512"/>
                    <a:pt x="485267" y="196688"/>
                    <a:pt x="489194" y="196874"/>
                  </a:cubicBezTo>
                  <a:lnTo>
                    <a:pt x="500135" y="197061"/>
                  </a:lnTo>
                  <a:cubicBezTo>
                    <a:pt x="503969" y="197061"/>
                    <a:pt x="507242" y="193979"/>
                    <a:pt x="507335" y="190151"/>
                  </a:cubicBezTo>
                  <a:lnTo>
                    <a:pt x="507616" y="179692"/>
                  </a:lnTo>
                  <a:cubicBezTo>
                    <a:pt x="516593" y="178198"/>
                    <a:pt x="525476" y="174836"/>
                    <a:pt x="533331" y="169606"/>
                  </a:cubicBezTo>
                  <a:lnTo>
                    <a:pt x="540625" y="177170"/>
                  </a:lnTo>
                  <a:cubicBezTo>
                    <a:pt x="543430" y="180065"/>
                    <a:pt x="547918" y="180159"/>
                    <a:pt x="550724" y="177451"/>
                  </a:cubicBezTo>
                  <a:lnTo>
                    <a:pt x="558766" y="169793"/>
                  </a:lnTo>
                  <a:cubicBezTo>
                    <a:pt x="561571" y="167085"/>
                    <a:pt x="561758" y="162603"/>
                    <a:pt x="558953" y="159708"/>
                  </a:cubicBezTo>
                  <a:lnTo>
                    <a:pt x="551659" y="152050"/>
                  </a:lnTo>
                  <a:cubicBezTo>
                    <a:pt x="557082" y="144300"/>
                    <a:pt x="560729" y="135708"/>
                    <a:pt x="562599" y="126837"/>
                  </a:cubicBezTo>
                  <a:lnTo>
                    <a:pt x="573353" y="127117"/>
                  </a:lnTo>
                  <a:cubicBezTo>
                    <a:pt x="577187" y="127117"/>
                    <a:pt x="580460" y="124036"/>
                    <a:pt x="580553" y="120114"/>
                  </a:cubicBezTo>
                  <a:lnTo>
                    <a:pt x="580834" y="109188"/>
                  </a:lnTo>
                  <a:cubicBezTo>
                    <a:pt x="580834" y="105359"/>
                    <a:pt x="577655" y="102091"/>
                    <a:pt x="573821" y="101997"/>
                  </a:cubicBezTo>
                  <a:lnTo>
                    <a:pt x="562973" y="101717"/>
                  </a:lnTo>
                  <a:cubicBezTo>
                    <a:pt x="561477" y="92846"/>
                    <a:pt x="558111" y="84161"/>
                    <a:pt x="552968" y="76317"/>
                  </a:cubicBezTo>
                  <a:lnTo>
                    <a:pt x="560823" y="68846"/>
                  </a:lnTo>
                  <a:cubicBezTo>
                    <a:pt x="563722" y="66138"/>
                    <a:pt x="563815" y="61656"/>
                    <a:pt x="561103" y="58761"/>
                  </a:cubicBezTo>
                  <a:lnTo>
                    <a:pt x="553529" y="50823"/>
                  </a:lnTo>
                  <a:cubicBezTo>
                    <a:pt x="550724" y="47929"/>
                    <a:pt x="546235" y="47835"/>
                    <a:pt x="543430" y="50543"/>
                  </a:cubicBezTo>
                  <a:lnTo>
                    <a:pt x="535575" y="58014"/>
                  </a:lnTo>
                  <a:cubicBezTo>
                    <a:pt x="527814" y="52691"/>
                    <a:pt x="519304" y="48956"/>
                    <a:pt x="510514" y="47088"/>
                  </a:cubicBezTo>
                  <a:lnTo>
                    <a:pt x="510701" y="36256"/>
                  </a:lnTo>
                  <a:cubicBezTo>
                    <a:pt x="510701" y="32334"/>
                    <a:pt x="507616" y="29159"/>
                    <a:pt x="503782" y="28972"/>
                  </a:cubicBezTo>
                  <a:close/>
                  <a:moveTo>
                    <a:pt x="496663" y="0"/>
                  </a:moveTo>
                  <a:cubicBezTo>
                    <a:pt x="525546" y="0"/>
                    <a:pt x="554418" y="10996"/>
                    <a:pt x="576439" y="32987"/>
                  </a:cubicBezTo>
                  <a:cubicBezTo>
                    <a:pt x="620482" y="77064"/>
                    <a:pt x="620482" y="148409"/>
                    <a:pt x="576439" y="192392"/>
                  </a:cubicBezTo>
                  <a:cubicBezTo>
                    <a:pt x="539315" y="229465"/>
                    <a:pt x="482836" y="235348"/>
                    <a:pt x="439541" y="209948"/>
                  </a:cubicBezTo>
                  <a:lnTo>
                    <a:pt x="439260" y="209668"/>
                  </a:lnTo>
                  <a:cubicBezTo>
                    <a:pt x="422241" y="222461"/>
                    <a:pt x="404007" y="224702"/>
                    <a:pt x="391289" y="222741"/>
                  </a:cubicBezTo>
                  <a:cubicBezTo>
                    <a:pt x="387081" y="222088"/>
                    <a:pt x="386146" y="216391"/>
                    <a:pt x="390074" y="214524"/>
                  </a:cubicBezTo>
                  <a:cubicBezTo>
                    <a:pt x="401669" y="208827"/>
                    <a:pt x="408963" y="197435"/>
                    <a:pt x="413264" y="188283"/>
                  </a:cubicBezTo>
                  <a:lnTo>
                    <a:pt x="412142" y="187256"/>
                  </a:lnTo>
                  <a:cubicBezTo>
                    <a:pt x="372868" y="143086"/>
                    <a:pt x="374458" y="75290"/>
                    <a:pt x="416818" y="32987"/>
                  </a:cubicBezTo>
                  <a:cubicBezTo>
                    <a:pt x="438886" y="10996"/>
                    <a:pt x="467780" y="0"/>
                    <a:pt x="496663" y="0"/>
                  </a:cubicBezTo>
                  <a:close/>
                </a:path>
              </a:pathLst>
            </a:custGeom>
            <a:solidFill>
              <a:srgbClr val="C8A884"/>
            </a:solidFill>
            <a:ln w="15875" cap="rnd" cmpd="sng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34370F1-AECF-4459-A0A2-ACB2A9BB4E9F}"/>
              </a:ext>
            </a:extLst>
          </p:cNvPr>
          <p:cNvGrpSpPr/>
          <p:nvPr/>
        </p:nvGrpSpPr>
        <p:grpSpPr>
          <a:xfrm>
            <a:off x="7020484" y="1979077"/>
            <a:ext cx="4180916" cy="3660951"/>
            <a:chOff x="4505884" y="2531527"/>
            <a:chExt cx="3103562" cy="2717583"/>
          </a:xfrm>
        </p:grpSpPr>
        <p:sp>
          <p:nvSpPr>
            <p:cNvPr id="20" name="梯形 19">
              <a:extLst>
                <a:ext uri="{FF2B5EF4-FFF2-40B4-BE49-F238E27FC236}">
                  <a16:creationId xmlns:a16="http://schemas.microsoft.com/office/drawing/2014/main" id="{0E594758-5E57-43A1-9C52-92313C159F79}"/>
                </a:ext>
              </a:extLst>
            </p:cNvPr>
            <p:cNvSpPr/>
            <p:nvPr/>
          </p:nvSpPr>
          <p:spPr>
            <a:xfrm rot="2738583" flipH="1" flipV="1">
              <a:off x="4820977" y="2997157"/>
              <a:ext cx="1427682" cy="1564264"/>
            </a:xfrm>
            <a:prstGeom prst="trapezoid">
              <a:avLst>
                <a:gd name="adj" fmla="val 18714"/>
              </a:avLst>
            </a:prstGeom>
            <a:solidFill>
              <a:srgbClr val="0BD0D9">
                <a:lumMod val="60000"/>
                <a:lumOff val="40000"/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梯形 20">
              <a:extLst>
                <a:ext uri="{FF2B5EF4-FFF2-40B4-BE49-F238E27FC236}">
                  <a16:creationId xmlns:a16="http://schemas.microsoft.com/office/drawing/2014/main" id="{A9F588F8-7110-448D-ABB2-B8AFE20E5B4E}"/>
                </a:ext>
              </a:extLst>
            </p:cNvPr>
            <p:cNvSpPr/>
            <p:nvPr/>
          </p:nvSpPr>
          <p:spPr>
            <a:xfrm rot="18861417" flipV="1">
              <a:off x="5879265" y="2997158"/>
              <a:ext cx="1427682" cy="1564264"/>
            </a:xfrm>
            <a:prstGeom prst="trapezoid">
              <a:avLst>
                <a:gd name="adj" fmla="val 18714"/>
              </a:avLst>
            </a:prstGeom>
            <a:solidFill>
              <a:srgbClr val="0BD0D9">
                <a:lumMod val="60000"/>
                <a:lumOff val="40000"/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梯形 21">
              <a:extLst>
                <a:ext uri="{FF2B5EF4-FFF2-40B4-BE49-F238E27FC236}">
                  <a16:creationId xmlns:a16="http://schemas.microsoft.com/office/drawing/2014/main" id="{DFEA7C32-D0D2-4465-ABAC-6D370229C8D8}"/>
                </a:ext>
              </a:extLst>
            </p:cNvPr>
            <p:cNvSpPr/>
            <p:nvPr/>
          </p:nvSpPr>
          <p:spPr>
            <a:xfrm flipV="1">
              <a:off x="5343823" y="3232884"/>
              <a:ext cx="1427682" cy="1564263"/>
            </a:xfrm>
            <a:prstGeom prst="trapezoid">
              <a:avLst>
                <a:gd name="adj" fmla="val 18714"/>
              </a:avLst>
            </a:prstGeom>
            <a:solidFill>
              <a:srgbClr val="0BD0D9">
                <a:lumMod val="60000"/>
                <a:lumOff val="40000"/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6E1AF574-07E4-43AC-AF88-23169CF91CA2}"/>
                </a:ext>
              </a:extLst>
            </p:cNvPr>
            <p:cNvSpPr/>
            <p:nvPr/>
          </p:nvSpPr>
          <p:spPr>
            <a:xfrm>
              <a:off x="5343823" y="2531527"/>
              <a:ext cx="1427682" cy="1427682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 w="38100" cap="flat" cmpd="sng" algn="ctr">
              <a:solidFill>
                <a:srgbClr val="009DD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A107530-D4E1-42EE-8131-0B040B6A5C61}"/>
                </a:ext>
              </a:extLst>
            </p:cNvPr>
            <p:cNvSpPr/>
            <p:nvPr/>
          </p:nvSpPr>
          <p:spPr>
            <a:xfrm>
              <a:off x="6688141" y="3875845"/>
              <a:ext cx="921305" cy="921305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 w="19050" cap="flat" cmpd="sng" algn="ctr">
              <a:solidFill>
                <a:srgbClr val="0BD0D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564FC552-A1BA-426C-9DFB-A36446255517}"/>
                </a:ext>
              </a:extLst>
            </p:cNvPr>
            <p:cNvSpPr/>
            <p:nvPr/>
          </p:nvSpPr>
          <p:spPr>
            <a:xfrm>
              <a:off x="5597012" y="4327805"/>
              <a:ext cx="921305" cy="921305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 w="19050" cap="flat" cmpd="sng" algn="ctr">
              <a:solidFill>
                <a:srgbClr val="0BD0D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FD2806B-1F6A-4EB3-A46B-BEC4E97C714E}"/>
                </a:ext>
              </a:extLst>
            </p:cNvPr>
            <p:cNvSpPr/>
            <p:nvPr/>
          </p:nvSpPr>
          <p:spPr>
            <a:xfrm>
              <a:off x="4505884" y="3875845"/>
              <a:ext cx="921305" cy="921305"/>
            </a:xfrm>
            <a:prstGeom prst="ellipse">
              <a:avLst/>
            </a:prstGeom>
            <a:solidFill>
              <a:sysClr val="window" lastClr="FFFFFF">
                <a:alpha val="90000"/>
              </a:sysClr>
            </a:solidFill>
            <a:ln w="19050" cap="flat" cmpd="sng" algn="ctr">
              <a:solidFill>
                <a:srgbClr val="0BD0D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1E3D490-32FF-4D50-B747-111142613E03}"/>
                </a:ext>
              </a:extLst>
            </p:cNvPr>
            <p:cNvSpPr/>
            <p:nvPr/>
          </p:nvSpPr>
          <p:spPr>
            <a:xfrm>
              <a:off x="5411134" y="2902116"/>
              <a:ext cx="1289601" cy="708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800" b="1" dirty="0">
                  <a:solidFill>
                    <a:srgbClr val="002060"/>
                  </a:solidFill>
                  <a:latin typeface="微软雅黑"/>
                </a:rPr>
                <a:t>综合运作机制</a:t>
              </a:r>
              <a:endPara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79D46A62-88F8-413B-8931-A58FC10F120D}"/>
                </a:ext>
              </a:extLst>
            </p:cNvPr>
            <p:cNvSpPr/>
            <p:nvPr/>
          </p:nvSpPr>
          <p:spPr>
            <a:xfrm>
              <a:off x="4635643" y="4111349"/>
              <a:ext cx="740062" cy="525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002060"/>
                  </a:solidFill>
                  <a:latin typeface="微软雅黑"/>
                </a:rPr>
                <a:t>技术委员会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A796301-929D-48D0-A54A-E7F82AE2F7A7}"/>
                </a:ext>
              </a:extLst>
            </p:cNvPr>
            <p:cNvSpPr/>
            <p:nvPr/>
          </p:nvSpPr>
          <p:spPr>
            <a:xfrm>
              <a:off x="5695865" y="4470007"/>
              <a:ext cx="740062" cy="7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002060"/>
                  </a:solidFill>
                  <a:latin typeface="微软雅黑"/>
                </a:rPr>
                <a:t>投资决策委员会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0FACC34-5A35-4E2A-B6A1-75907DB61367}"/>
                </a:ext>
              </a:extLst>
            </p:cNvPr>
            <p:cNvSpPr/>
            <p:nvPr/>
          </p:nvSpPr>
          <p:spPr>
            <a:xfrm>
              <a:off x="6771505" y="4023928"/>
              <a:ext cx="740062" cy="7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000" b="1" dirty="0">
                  <a:solidFill>
                    <a:srgbClr val="002060"/>
                  </a:solidFill>
                  <a:latin typeface="微软雅黑"/>
                </a:rPr>
                <a:t>重大事项决策机制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FA816E2-4E44-46B9-A36A-E6A7B1B3880F}"/>
              </a:ext>
            </a:extLst>
          </p:cNvPr>
          <p:cNvGrpSpPr/>
          <p:nvPr/>
        </p:nvGrpSpPr>
        <p:grpSpPr>
          <a:xfrm>
            <a:off x="1356547" y="2129707"/>
            <a:ext cx="2975600" cy="1889268"/>
            <a:chOff x="897084" y="2712719"/>
            <a:chExt cx="2975600" cy="1889268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180DD291-C9B6-4222-878D-68FF3A2AB991}"/>
                </a:ext>
              </a:extLst>
            </p:cNvPr>
            <p:cNvGrpSpPr/>
            <p:nvPr/>
          </p:nvGrpSpPr>
          <p:grpSpPr>
            <a:xfrm>
              <a:off x="897084" y="2712719"/>
              <a:ext cx="1889268" cy="1889268"/>
              <a:chOff x="5602434" y="3455669"/>
              <a:chExt cx="1889268" cy="1889268"/>
            </a:xfrm>
          </p:grpSpPr>
          <p:sp>
            <p:nvSpPr>
              <p:cNvPr id="41" name="AutoShape 107">
                <a:extLst>
                  <a:ext uri="{FF2B5EF4-FFF2-40B4-BE49-F238E27FC236}">
                    <a16:creationId xmlns:a16="http://schemas.microsoft.com/office/drawing/2014/main" id="{DE57AA3F-8357-41FD-99E0-E39AF2DDB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2434" y="3455669"/>
                <a:ext cx="1889268" cy="1889268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ctr" defTabSz="8572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42" name="AutoShape 107">
                <a:extLst>
                  <a:ext uri="{FF2B5EF4-FFF2-40B4-BE49-F238E27FC236}">
                    <a16:creationId xmlns:a16="http://schemas.microsoft.com/office/drawing/2014/main" id="{25A12F53-F4B6-4CE5-86F3-B26AB9E69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2292" y="3635528"/>
                <a:ext cx="1529552" cy="152955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74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  <a:ex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ctr" defTabSz="8572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9B825986-890C-4BF0-B381-F3E63B8840F6}"/>
                </a:ext>
              </a:extLst>
            </p:cNvPr>
            <p:cNvGrpSpPr/>
            <p:nvPr/>
          </p:nvGrpSpPr>
          <p:grpSpPr>
            <a:xfrm>
              <a:off x="1983416" y="2712719"/>
              <a:ext cx="1889268" cy="1889268"/>
              <a:chOff x="5602434" y="3455669"/>
              <a:chExt cx="1889268" cy="1889268"/>
            </a:xfrm>
          </p:grpSpPr>
          <p:sp>
            <p:nvSpPr>
              <p:cNvPr id="39" name="AutoShape 107">
                <a:extLst>
                  <a:ext uri="{FF2B5EF4-FFF2-40B4-BE49-F238E27FC236}">
                    <a16:creationId xmlns:a16="http://schemas.microsoft.com/office/drawing/2014/main" id="{20191C85-0A1E-4509-83EE-7D82652F2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2434" y="3455669"/>
                <a:ext cx="1889268" cy="1889268"/>
              </a:xfrm>
              <a:prstGeom prst="ellipse">
                <a:avLst/>
              </a:prstGeom>
              <a:gradFill flip="none" rotWithShape="1">
                <a:gsLst>
                  <a:gs pos="59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ctr" defTabSz="8572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40" name="AutoShape 107">
                <a:extLst>
                  <a:ext uri="{FF2B5EF4-FFF2-40B4-BE49-F238E27FC236}">
                    <a16:creationId xmlns:a16="http://schemas.microsoft.com/office/drawing/2014/main" id="{718B380A-18FA-4127-A5ED-F02D6133D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82292" y="3635528"/>
                <a:ext cx="1529552" cy="1529552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alpha val="74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  <a:extLst/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1pPr>
                <a:lvl2pPr marL="742950" indent="-28575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2pPr>
                <a:lvl3pPr marL="11430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3pPr>
                <a:lvl4pPr marL="16002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4pPr>
                <a:lvl5pPr marL="2057400" indent="-228600" eaLnBrk="0" hangingPunct="0"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7D7B7C"/>
                  </a:buClr>
                  <a:defRPr sz="1100">
                    <a:solidFill>
                      <a:schemeClr val="tx1"/>
                    </a:solidFill>
                    <a:latin typeface="Tahoma" panose="020B0604030504040204" pitchFamily="34" charset="0"/>
                    <a:ea typeface="幼圆" panose="02010509060101010101" pitchFamily="49" charset="-122"/>
                  </a:defRPr>
                </a:lvl9pPr>
              </a:lstStyle>
              <a:p>
                <a:pPr marL="0" marR="0" lvl="0" indent="0" algn="ctr" defTabSz="85725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8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</p:grp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001FC34-D16C-4AA8-9187-0B3A0F99ED2A}"/>
                </a:ext>
              </a:extLst>
            </p:cNvPr>
            <p:cNvSpPr/>
            <p:nvPr/>
          </p:nvSpPr>
          <p:spPr>
            <a:xfrm>
              <a:off x="1373201" y="3276632"/>
              <a:ext cx="10030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400" b="1" spc="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1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资源整合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9089A56-1857-4FB1-A0A7-07CC5B6873F9}"/>
                </a:ext>
              </a:extLst>
            </p:cNvPr>
            <p:cNvSpPr/>
            <p:nvPr/>
          </p:nvSpPr>
          <p:spPr>
            <a:xfrm>
              <a:off x="2458044" y="3276632"/>
              <a:ext cx="100304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400" b="1" spc="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16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平台引领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E2BB82D-1D6E-4269-BE81-87A1241F0365}"/>
              </a:ext>
            </a:extLst>
          </p:cNvPr>
          <p:cNvGrpSpPr/>
          <p:nvPr/>
        </p:nvGrpSpPr>
        <p:grpSpPr>
          <a:xfrm>
            <a:off x="1901691" y="4177327"/>
            <a:ext cx="2002420" cy="1275735"/>
            <a:chOff x="2112422" y="2972264"/>
            <a:chExt cx="2002420" cy="1275735"/>
          </a:xfrm>
        </p:grpSpPr>
        <p:sp>
          <p:nvSpPr>
            <p:cNvPr id="47" name="TextBox 27">
              <a:extLst>
                <a:ext uri="{FF2B5EF4-FFF2-40B4-BE49-F238E27FC236}">
                  <a16:creationId xmlns:a16="http://schemas.microsoft.com/office/drawing/2014/main" id="{3E447465-9616-4E5C-99C8-4960C12FEF1E}"/>
                </a:ext>
              </a:extLst>
            </p:cNvPr>
            <p:cNvSpPr txBox="1"/>
            <p:nvPr/>
          </p:nvSpPr>
          <p:spPr>
            <a:xfrm>
              <a:off x="2507527" y="3400400"/>
              <a:ext cx="130121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zh-CN" altLang="en-US" sz="2400" b="1" dirty="0">
                  <a:solidFill>
                    <a:prstClr val="white"/>
                  </a:solidFill>
                  <a:latin typeface="+mn-ea"/>
                </a:rPr>
                <a:t>平台</a:t>
              </a:r>
              <a:r>
                <a:rPr lang="en-US" altLang="zh-CN" sz="2400" b="1" dirty="0">
                  <a:solidFill>
                    <a:prstClr val="white"/>
                  </a:solidFill>
                  <a:latin typeface="+mn-ea"/>
                </a:rPr>
                <a:t>+</a:t>
              </a:r>
              <a:endParaRPr lang="zh-CN" altLang="en-US" sz="2400" b="1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48" name="梯形 47">
              <a:extLst>
                <a:ext uri="{FF2B5EF4-FFF2-40B4-BE49-F238E27FC236}">
                  <a16:creationId xmlns:a16="http://schemas.microsoft.com/office/drawing/2014/main" id="{12B9A492-BCB6-460D-9CC4-4F1C79A5455C}"/>
                </a:ext>
              </a:extLst>
            </p:cNvPr>
            <p:cNvSpPr/>
            <p:nvPr/>
          </p:nvSpPr>
          <p:spPr>
            <a:xfrm>
              <a:off x="2112422" y="3878667"/>
              <a:ext cx="2002420" cy="369332"/>
            </a:xfrm>
            <a:prstGeom prst="trapezoid">
              <a:avLst>
                <a:gd name="adj" fmla="val 93064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9" name="梯形 48">
              <a:extLst>
                <a:ext uri="{FF2B5EF4-FFF2-40B4-BE49-F238E27FC236}">
                  <a16:creationId xmlns:a16="http://schemas.microsoft.com/office/drawing/2014/main" id="{F60193C2-A11F-405B-8DFC-5C614C9312F4}"/>
                </a:ext>
              </a:extLst>
            </p:cNvPr>
            <p:cNvSpPr/>
            <p:nvPr/>
          </p:nvSpPr>
          <p:spPr>
            <a:xfrm>
              <a:off x="2112422" y="3778655"/>
              <a:ext cx="2002420" cy="369332"/>
            </a:xfrm>
            <a:prstGeom prst="trapezoid">
              <a:avLst>
                <a:gd name="adj" fmla="val 93064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0" name="箭头: 下 49">
              <a:extLst>
                <a:ext uri="{FF2B5EF4-FFF2-40B4-BE49-F238E27FC236}">
                  <a16:creationId xmlns:a16="http://schemas.microsoft.com/office/drawing/2014/main" id="{499E5E45-356B-474A-8637-50F677A9FCE1}"/>
                </a:ext>
              </a:extLst>
            </p:cNvPr>
            <p:cNvSpPr/>
            <p:nvPr/>
          </p:nvSpPr>
          <p:spPr>
            <a:xfrm rot="10800000">
              <a:off x="2489046" y="3391204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1" name="箭头: 下 50">
              <a:extLst>
                <a:ext uri="{FF2B5EF4-FFF2-40B4-BE49-F238E27FC236}">
                  <a16:creationId xmlns:a16="http://schemas.microsoft.com/office/drawing/2014/main" id="{A9F3D645-EBD1-4A49-8A9F-F525C3A176F6}"/>
                </a:ext>
              </a:extLst>
            </p:cNvPr>
            <p:cNvSpPr/>
            <p:nvPr/>
          </p:nvSpPr>
          <p:spPr>
            <a:xfrm rot="10800000">
              <a:off x="3695665" y="3306506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箭头: 下 51">
              <a:extLst>
                <a:ext uri="{FF2B5EF4-FFF2-40B4-BE49-F238E27FC236}">
                  <a16:creationId xmlns:a16="http://schemas.microsoft.com/office/drawing/2014/main" id="{288D3D1F-9064-48E5-9692-453019396366}"/>
                </a:ext>
              </a:extLst>
            </p:cNvPr>
            <p:cNvSpPr/>
            <p:nvPr/>
          </p:nvSpPr>
          <p:spPr>
            <a:xfrm rot="10800000">
              <a:off x="2707228" y="2972264"/>
              <a:ext cx="48666" cy="289723"/>
            </a:xfrm>
            <a:prstGeom prst="downArrow">
              <a:avLst/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3" name="加号 2">
            <a:extLst>
              <a:ext uri="{FF2B5EF4-FFF2-40B4-BE49-F238E27FC236}">
                <a16:creationId xmlns:a16="http://schemas.microsoft.com/office/drawing/2014/main" id="{8D391824-35CA-45F5-9D2E-D4DEB1EEFC47}"/>
              </a:ext>
            </a:extLst>
          </p:cNvPr>
          <p:cNvSpPr/>
          <p:nvPr/>
        </p:nvSpPr>
        <p:spPr>
          <a:xfrm>
            <a:off x="5311001" y="3213707"/>
            <a:ext cx="893603" cy="893603"/>
          </a:xfrm>
          <a:prstGeom prst="mathPlus">
            <a:avLst/>
          </a:prstGeom>
          <a:gradFill>
            <a:gsLst>
              <a:gs pos="100000">
                <a:schemeClr val="accent1">
                  <a:alpha val="61000"/>
                </a:schemeClr>
              </a:gs>
              <a:gs pos="0">
                <a:schemeClr val="accent1">
                  <a:alpha val="0"/>
                </a:schemeClr>
              </a:gs>
            </a:gsLst>
            <a:lin ang="2700000" scaled="0"/>
          </a:gradFill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5725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88" b="1">
              <a:solidFill>
                <a:srgbClr val="FFFF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668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山, 户外, 自然, 天空&#10;&#10;描述已自动生成">
            <a:extLst>
              <a:ext uri="{FF2B5EF4-FFF2-40B4-BE49-F238E27FC236}">
                <a16:creationId xmlns:a16="http://schemas.microsoft.com/office/drawing/2014/main" id="{3AAA255F-309D-4036-B30E-E95E356DA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" y="3494"/>
            <a:ext cx="12191730" cy="685784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207D861-61FC-4F6B-BCF7-045574811F60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63EA32-6202-4865-9FC3-72E8A40956F7}"/>
              </a:ext>
            </a:extLst>
          </p:cNvPr>
          <p:cNvGrpSpPr/>
          <p:nvPr/>
        </p:nvGrpSpPr>
        <p:grpSpPr>
          <a:xfrm>
            <a:off x="3805380" y="583666"/>
            <a:ext cx="4581240" cy="755869"/>
            <a:chOff x="3323483" y="583666"/>
            <a:chExt cx="4581240" cy="755869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90C5315-B069-4BCC-B386-191E04FB3937}"/>
                </a:ext>
              </a:extLst>
            </p:cNvPr>
            <p:cNvSpPr txBox="1"/>
            <p:nvPr/>
          </p:nvSpPr>
          <p:spPr>
            <a:xfrm>
              <a:off x="4287277" y="657863"/>
              <a:ext cx="3617446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综合服务能力升级</a:t>
              </a: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2DFFC66-6CB9-47C5-A018-56E275C486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3483" y="583666"/>
              <a:ext cx="757012" cy="755869"/>
            </a:xfrm>
            <a:custGeom>
              <a:avLst/>
              <a:gdLst>
                <a:gd name="connsiteX0" fmla="*/ 22253 w 607639"/>
                <a:gd name="connsiteY0" fmla="*/ 140566 h 606722"/>
                <a:gd name="connsiteX1" fmla="*/ 44505 w 607639"/>
                <a:gd name="connsiteY1" fmla="*/ 162785 h 606722"/>
                <a:gd name="connsiteX2" fmla="*/ 44505 w 607639"/>
                <a:gd name="connsiteY2" fmla="*/ 281168 h 606722"/>
                <a:gd name="connsiteX3" fmla="*/ 163068 w 607639"/>
                <a:gd name="connsiteY3" fmla="*/ 281168 h 606722"/>
                <a:gd name="connsiteX4" fmla="*/ 185231 w 607639"/>
                <a:gd name="connsiteY4" fmla="*/ 303299 h 606722"/>
                <a:gd name="connsiteX5" fmla="*/ 163068 w 607639"/>
                <a:gd name="connsiteY5" fmla="*/ 325518 h 606722"/>
                <a:gd name="connsiteX6" fmla="*/ 44505 w 607639"/>
                <a:gd name="connsiteY6" fmla="*/ 325518 h 606722"/>
                <a:gd name="connsiteX7" fmla="*/ 44505 w 607639"/>
                <a:gd name="connsiteY7" fmla="*/ 562284 h 606722"/>
                <a:gd name="connsiteX8" fmla="*/ 144464 w 607639"/>
                <a:gd name="connsiteY8" fmla="*/ 562284 h 606722"/>
                <a:gd name="connsiteX9" fmla="*/ 144464 w 607639"/>
                <a:gd name="connsiteY9" fmla="*/ 443901 h 606722"/>
                <a:gd name="connsiteX10" fmla="*/ 166717 w 607639"/>
                <a:gd name="connsiteY10" fmla="*/ 421682 h 606722"/>
                <a:gd name="connsiteX11" fmla="*/ 307532 w 607639"/>
                <a:gd name="connsiteY11" fmla="*/ 421682 h 606722"/>
                <a:gd name="connsiteX12" fmla="*/ 329785 w 607639"/>
                <a:gd name="connsiteY12" fmla="*/ 443901 h 606722"/>
                <a:gd name="connsiteX13" fmla="*/ 307532 w 607639"/>
                <a:gd name="connsiteY13" fmla="*/ 466120 h 606722"/>
                <a:gd name="connsiteX14" fmla="*/ 188970 w 607639"/>
                <a:gd name="connsiteY14" fmla="*/ 466120 h 606722"/>
                <a:gd name="connsiteX15" fmla="*/ 188970 w 607639"/>
                <a:gd name="connsiteY15" fmla="*/ 562284 h 606722"/>
                <a:gd name="connsiteX16" fmla="*/ 444608 w 607639"/>
                <a:gd name="connsiteY16" fmla="*/ 562284 h 606722"/>
                <a:gd name="connsiteX17" fmla="*/ 466861 w 607639"/>
                <a:gd name="connsiteY17" fmla="*/ 584503 h 606722"/>
                <a:gd name="connsiteX18" fmla="*/ 444608 w 607639"/>
                <a:gd name="connsiteY18" fmla="*/ 606722 h 606722"/>
                <a:gd name="connsiteX19" fmla="*/ 22253 w 607639"/>
                <a:gd name="connsiteY19" fmla="*/ 606722 h 606722"/>
                <a:gd name="connsiteX20" fmla="*/ 0 w 607639"/>
                <a:gd name="connsiteY20" fmla="*/ 584503 h 606722"/>
                <a:gd name="connsiteX21" fmla="*/ 0 w 607639"/>
                <a:gd name="connsiteY21" fmla="*/ 162785 h 606722"/>
                <a:gd name="connsiteX22" fmla="*/ 22253 w 607639"/>
                <a:gd name="connsiteY22" fmla="*/ 140566 h 606722"/>
                <a:gd name="connsiteX23" fmla="*/ 466833 w 607639"/>
                <a:gd name="connsiteY23" fmla="*/ 44436 h 606722"/>
                <a:gd name="connsiteX24" fmla="*/ 466833 w 607639"/>
                <a:gd name="connsiteY24" fmla="*/ 140594 h 606722"/>
                <a:gd name="connsiteX25" fmla="*/ 563136 w 607639"/>
                <a:gd name="connsiteY25" fmla="*/ 140594 h 606722"/>
                <a:gd name="connsiteX26" fmla="*/ 563136 w 607639"/>
                <a:gd name="connsiteY26" fmla="*/ 44436 h 606722"/>
                <a:gd name="connsiteX27" fmla="*/ 22251 w 607639"/>
                <a:gd name="connsiteY27" fmla="*/ 0 h 606722"/>
                <a:gd name="connsiteX28" fmla="*/ 585388 w 607639"/>
                <a:gd name="connsiteY28" fmla="*/ 0 h 606722"/>
                <a:gd name="connsiteX29" fmla="*/ 607639 w 607639"/>
                <a:gd name="connsiteY29" fmla="*/ 22218 h 606722"/>
                <a:gd name="connsiteX30" fmla="*/ 607639 w 607639"/>
                <a:gd name="connsiteY30" fmla="*/ 584504 h 606722"/>
                <a:gd name="connsiteX31" fmla="*/ 585388 w 607639"/>
                <a:gd name="connsiteY31" fmla="*/ 606722 h 606722"/>
                <a:gd name="connsiteX32" fmla="*/ 563136 w 607639"/>
                <a:gd name="connsiteY32" fmla="*/ 584504 h 606722"/>
                <a:gd name="connsiteX33" fmla="*/ 563136 w 607639"/>
                <a:gd name="connsiteY33" fmla="*/ 325535 h 606722"/>
                <a:gd name="connsiteX34" fmla="*/ 466833 w 607639"/>
                <a:gd name="connsiteY34" fmla="*/ 325535 h 606722"/>
                <a:gd name="connsiteX35" fmla="*/ 466833 w 607639"/>
                <a:gd name="connsiteY35" fmla="*/ 443911 h 606722"/>
                <a:gd name="connsiteX36" fmla="*/ 444581 w 607639"/>
                <a:gd name="connsiteY36" fmla="*/ 466128 h 606722"/>
                <a:gd name="connsiteX37" fmla="*/ 422330 w 607639"/>
                <a:gd name="connsiteY37" fmla="*/ 443911 h 606722"/>
                <a:gd name="connsiteX38" fmla="*/ 422330 w 607639"/>
                <a:gd name="connsiteY38" fmla="*/ 325535 h 606722"/>
                <a:gd name="connsiteX39" fmla="*/ 303775 w 607639"/>
                <a:gd name="connsiteY39" fmla="*/ 325535 h 606722"/>
                <a:gd name="connsiteX40" fmla="*/ 281613 w 607639"/>
                <a:gd name="connsiteY40" fmla="*/ 303317 h 606722"/>
                <a:gd name="connsiteX41" fmla="*/ 281613 w 607639"/>
                <a:gd name="connsiteY41" fmla="*/ 169744 h 606722"/>
                <a:gd name="connsiteX42" fmla="*/ 303775 w 607639"/>
                <a:gd name="connsiteY42" fmla="*/ 147526 h 606722"/>
                <a:gd name="connsiteX43" fmla="*/ 326026 w 607639"/>
                <a:gd name="connsiteY43" fmla="*/ 169744 h 606722"/>
                <a:gd name="connsiteX44" fmla="*/ 326026 w 607639"/>
                <a:gd name="connsiteY44" fmla="*/ 281188 h 606722"/>
                <a:gd name="connsiteX45" fmla="*/ 563136 w 607639"/>
                <a:gd name="connsiteY45" fmla="*/ 281188 h 606722"/>
                <a:gd name="connsiteX46" fmla="*/ 563136 w 607639"/>
                <a:gd name="connsiteY46" fmla="*/ 184941 h 606722"/>
                <a:gd name="connsiteX47" fmla="*/ 444581 w 607639"/>
                <a:gd name="connsiteY47" fmla="*/ 184941 h 606722"/>
                <a:gd name="connsiteX48" fmla="*/ 422330 w 607639"/>
                <a:gd name="connsiteY48" fmla="*/ 162812 h 606722"/>
                <a:gd name="connsiteX49" fmla="*/ 422330 w 607639"/>
                <a:gd name="connsiteY49" fmla="*/ 44436 h 606722"/>
                <a:gd name="connsiteX50" fmla="*/ 185220 w 607639"/>
                <a:gd name="connsiteY50" fmla="*/ 44436 h 606722"/>
                <a:gd name="connsiteX51" fmla="*/ 185220 w 607639"/>
                <a:gd name="connsiteY51" fmla="*/ 162812 h 606722"/>
                <a:gd name="connsiteX52" fmla="*/ 163058 w 607639"/>
                <a:gd name="connsiteY52" fmla="*/ 184941 h 606722"/>
                <a:gd name="connsiteX53" fmla="*/ 140806 w 607639"/>
                <a:gd name="connsiteY53" fmla="*/ 162812 h 606722"/>
                <a:gd name="connsiteX54" fmla="*/ 140806 w 607639"/>
                <a:gd name="connsiteY54" fmla="*/ 44436 h 606722"/>
                <a:gd name="connsiteX55" fmla="*/ 22251 w 607639"/>
                <a:gd name="connsiteY55" fmla="*/ 44436 h 606722"/>
                <a:gd name="connsiteX56" fmla="*/ 0 w 607639"/>
                <a:gd name="connsiteY56" fmla="*/ 22218 h 606722"/>
                <a:gd name="connsiteX57" fmla="*/ 22251 w 607639"/>
                <a:gd name="connsiteY57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7639" h="606722">
                  <a:moveTo>
                    <a:pt x="22253" y="140566"/>
                  </a:moveTo>
                  <a:cubicBezTo>
                    <a:pt x="34536" y="140566"/>
                    <a:pt x="44505" y="150520"/>
                    <a:pt x="44505" y="162785"/>
                  </a:cubicBezTo>
                  <a:lnTo>
                    <a:pt x="44505" y="281168"/>
                  </a:lnTo>
                  <a:lnTo>
                    <a:pt x="163068" y="281168"/>
                  </a:lnTo>
                  <a:cubicBezTo>
                    <a:pt x="175262" y="281168"/>
                    <a:pt x="185231" y="291034"/>
                    <a:pt x="185231" y="303299"/>
                  </a:cubicBezTo>
                  <a:cubicBezTo>
                    <a:pt x="185231" y="315564"/>
                    <a:pt x="175262" y="325518"/>
                    <a:pt x="163068" y="325518"/>
                  </a:cubicBezTo>
                  <a:lnTo>
                    <a:pt x="44505" y="325518"/>
                  </a:lnTo>
                  <a:lnTo>
                    <a:pt x="44505" y="562284"/>
                  </a:lnTo>
                  <a:lnTo>
                    <a:pt x="144464" y="562284"/>
                  </a:lnTo>
                  <a:lnTo>
                    <a:pt x="144464" y="443901"/>
                  </a:lnTo>
                  <a:cubicBezTo>
                    <a:pt x="144464" y="431636"/>
                    <a:pt x="154434" y="421682"/>
                    <a:pt x="166717" y="421682"/>
                  </a:cubicBezTo>
                  <a:lnTo>
                    <a:pt x="307532" y="421682"/>
                  </a:lnTo>
                  <a:cubicBezTo>
                    <a:pt x="319815" y="421682"/>
                    <a:pt x="329785" y="431636"/>
                    <a:pt x="329785" y="443901"/>
                  </a:cubicBezTo>
                  <a:cubicBezTo>
                    <a:pt x="329785" y="456166"/>
                    <a:pt x="319815" y="466120"/>
                    <a:pt x="307532" y="466120"/>
                  </a:cubicBezTo>
                  <a:lnTo>
                    <a:pt x="188970" y="466120"/>
                  </a:lnTo>
                  <a:lnTo>
                    <a:pt x="188970" y="562284"/>
                  </a:lnTo>
                  <a:lnTo>
                    <a:pt x="444608" y="562284"/>
                  </a:lnTo>
                  <a:cubicBezTo>
                    <a:pt x="456892" y="562284"/>
                    <a:pt x="466861" y="572238"/>
                    <a:pt x="466861" y="584503"/>
                  </a:cubicBezTo>
                  <a:cubicBezTo>
                    <a:pt x="466861" y="596768"/>
                    <a:pt x="456892" y="606722"/>
                    <a:pt x="444608" y="606722"/>
                  </a:cubicBezTo>
                  <a:lnTo>
                    <a:pt x="22253" y="606722"/>
                  </a:lnTo>
                  <a:cubicBezTo>
                    <a:pt x="9969" y="606722"/>
                    <a:pt x="0" y="596768"/>
                    <a:pt x="0" y="584503"/>
                  </a:cubicBezTo>
                  <a:lnTo>
                    <a:pt x="0" y="162785"/>
                  </a:lnTo>
                  <a:cubicBezTo>
                    <a:pt x="0" y="150520"/>
                    <a:pt x="9969" y="140566"/>
                    <a:pt x="22253" y="140566"/>
                  </a:cubicBezTo>
                  <a:close/>
                  <a:moveTo>
                    <a:pt x="466833" y="44436"/>
                  </a:moveTo>
                  <a:lnTo>
                    <a:pt x="466833" y="140594"/>
                  </a:lnTo>
                  <a:lnTo>
                    <a:pt x="563136" y="140594"/>
                  </a:lnTo>
                  <a:lnTo>
                    <a:pt x="563136" y="44436"/>
                  </a:lnTo>
                  <a:close/>
                  <a:moveTo>
                    <a:pt x="22251" y="0"/>
                  </a:moveTo>
                  <a:lnTo>
                    <a:pt x="585388" y="0"/>
                  </a:lnTo>
                  <a:cubicBezTo>
                    <a:pt x="597670" y="0"/>
                    <a:pt x="607639" y="9954"/>
                    <a:pt x="607639" y="22218"/>
                  </a:cubicBezTo>
                  <a:lnTo>
                    <a:pt x="607639" y="584504"/>
                  </a:lnTo>
                  <a:cubicBezTo>
                    <a:pt x="607639" y="596769"/>
                    <a:pt x="597670" y="606722"/>
                    <a:pt x="585388" y="606722"/>
                  </a:cubicBezTo>
                  <a:cubicBezTo>
                    <a:pt x="573105" y="606722"/>
                    <a:pt x="563136" y="596769"/>
                    <a:pt x="563136" y="584504"/>
                  </a:cubicBezTo>
                  <a:lnTo>
                    <a:pt x="563136" y="325535"/>
                  </a:lnTo>
                  <a:lnTo>
                    <a:pt x="466833" y="325535"/>
                  </a:lnTo>
                  <a:lnTo>
                    <a:pt x="466833" y="443911"/>
                  </a:lnTo>
                  <a:cubicBezTo>
                    <a:pt x="466833" y="456175"/>
                    <a:pt x="456864" y="466128"/>
                    <a:pt x="444581" y="466128"/>
                  </a:cubicBezTo>
                  <a:cubicBezTo>
                    <a:pt x="432299" y="466128"/>
                    <a:pt x="422330" y="456175"/>
                    <a:pt x="422330" y="443911"/>
                  </a:cubicBezTo>
                  <a:lnTo>
                    <a:pt x="422330" y="325535"/>
                  </a:lnTo>
                  <a:lnTo>
                    <a:pt x="303775" y="325535"/>
                  </a:lnTo>
                  <a:cubicBezTo>
                    <a:pt x="291492" y="325535"/>
                    <a:pt x="281613" y="315581"/>
                    <a:pt x="281613" y="303317"/>
                  </a:cubicBezTo>
                  <a:lnTo>
                    <a:pt x="281613" y="169744"/>
                  </a:lnTo>
                  <a:cubicBezTo>
                    <a:pt x="281613" y="157480"/>
                    <a:pt x="291492" y="147526"/>
                    <a:pt x="303775" y="147526"/>
                  </a:cubicBezTo>
                  <a:cubicBezTo>
                    <a:pt x="316058" y="147526"/>
                    <a:pt x="326026" y="157480"/>
                    <a:pt x="326026" y="169744"/>
                  </a:cubicBezTo>
                  <a:lnTo>
                    <a:pt x="326026" y="281188"/>
                  </a:lnTo>
                  <a:lnTo>
                    <a:pt x="563136" y="281188"/>
                  </a:lnTo>
                  <a:lnTo>
                    <a:pt x="563136" y="184941"/>
                  </a:lnTo>
                  <a:lnTo>
                    <a:pt x="444581" y="184941"/>
                  </a:lnTo>
                  <a:cubicBezTo>
                    <a:pt x="432299" y="184941"/>
                    <a:pt x="422330" y="174987"/>
                    <a:pt x="422330" y="162812"/>
                  </a:cubicBezTo>
                  <a:lnTo>
                    <a:pt x="422330" y="44436"/>
                  </a:lnTo>
                  <a:lnTo>
                    <a:pt x="185220" y="44436"/>
                  </a:lnTo>
                  <a:lnTo>
                    <a:pt x="185220" y="162812"/>
                  </a:lnTo>
                  <a:cubicBezTo>
                    <a:pt x="185220" y="174987"/>
                    <a:pt x="175251" y="184941"/>
                    <a:pt x="163058" y="184941"/>
                  </a:cubicBezTo>
                  <a:cubicBezTo>
                    <a:pt x="150775" y="184941"/>
                    <a:pt x="140806" y="174987"/>
                    <a:pt x="140806" y="162812"/>
                  </a:cubicBezTo>
                  <a:lnTo>
                    <a:pt x="140806" y="44436"/>
                  </a:lnTo>
                  <a:lnTo>
                    <a:pt x="22251" y="44436"/>
                  </a:lnTo>
                  <a:cubicBezTo>
                    <a:pt x="9969" y="44436"/>
                    <a:pt x="0" y="34482"/>
                    <a:pt x="0" y="22218"/>
                  </a:cubicBezTo>
                  <a:cubicBezTo>
                    <a:pt x="0" y="9954"/>
                    <a:pt x="9969" y="0"/>
                    <a:pt x="22251" y="0"/>
                  </a:cubicBezTo>
                  <a:close/>
                </a:path>
              </a:pathLst>
            </a:custGeom>
            <a:solidFill>
              <a:srgbClr val="C8A884"/>
            </a:solidFill>
            <a:ln w="15875" cap="rnd" cmpd="sng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E75A0CB-45C6-4F5A-BD2A-867035037626}"/>
              </a:ext>
            </a:extLst>
          </p:cNvPr>
          <p:cNvGrpSpPr/>
          <p:nvPr/>
        </p:nvGrpSpPr>
        <p:grpSpPr>
          <a:xfrm>
            <a:off x="2182368" y="2145293"/>
            <a:ext cx="7827264" cy="4415396"/>
            <a:chOff x="2182368" y="2145293"/>
            <a:chExt cx="7827264" cy="441539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CA4F13E-A1C4-4152-99D5-029620F8890F}"/>
                </a:ext>
              </a:extLst>
            </p:cNvPr>
            <p:cNvGrpSpPr/>
            <p:nvPr/>
          </p:nvGrpSpPr>
          <p:grpSpPr>
            <a:xfrm>
              <a:off x="2182368" y="2145293"/>
              <a:ext cx="7827264" cy="4415396"/>
              <a:chOff x="2182368" y="2145293"/>
              <a:chExt cx="7827264" cy="4415396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C49705F0-0C0B-4567-AEE6-41B83CC6EE2F}"/>
                  </a:ext>
                </a:extLst>
              </p:cNvPr>
              <p:cNvSpPr/>
              <p:nvPr/>
            </p:nvSpPr>
            <p:spPr>
              <a:xfrm>
                <a:off x="2182368" y="2145293"/>
                <a:ext cx="7827264" cy="4415396"/>
              </a:xfrm>
              <a:custGeom>
                <a:avLst/>
                <a:gdLst>
                  <a:gd name="connsiteX0" fmla="*/ 0 w 2971800"/>
                  <a:gd name="connsiteY0" fmla="*/ 1653545 h 1668785"/>
                  <a:gd name="connsiteX1" fmla="*/ 1531620 w 2971800"/>
                  <a:gd name="connsiteY1" fmla="*/ 5 h 1668785"/>
                  <a:gd name="connsiteX2" fmla="*/ 2971800 w 2971800"/>
                  <a:gd name="connsiteY2" fmla="*/ 1668785 h 1668785"/>
                  <a:gd name="connsiteX0" fmla="*/ 0 w 2971800"/>
                  <a:gd name="connsiteY0" fmla="*/ 1661165 h 1676405"/>
                  <a:gd name="connsiteX1" fmla="*/ 1489710 w 2971800"/>
                  <a:gd name="connsiteY1" fmla="*/ 5 h 1676405"/>
                  <a:gd name="connsiteX2" fmla="*/ 2971800 w 2971800"/>
                  <a:gd name="connsiteY2" fmla="*/ 1676405 h 167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1800" h="1676405">
                    <a:moveTo>
                      <a:pt x="0" y="1661165"/>
                    </a:moveTo>
                    <a:cubicBezTo>
                      <a:pt x="518160" y="833125"/>
                      <a:pt x="994410" y="-2535"/>
                      <a:pt x="1489710" y="5"/>
                    </a:cubicBezTo>
                    <a:cubicBezTo>
                      <a:pt x="1985010" y="2545"/>
                      <a:pt x="2499360" y="843285"/>
                      <a:pt x="2971800" y="1676405"/>
                    </a:cubicBezTo>
                  </a:path>
                </a:pathLst>
              </a:custGeom>
              <a:gradFill>
                <a:gsLst>
                  <a:gs pos="6000">
                    <a:srgbClr val="0BD0D9">
                      <a:alpha val="34000"/>
                    </a:srgbClr>
                  </a:gs>
                  <a:gs pos="0">
                    <a:sysClr val="window" lastClr="FFFFFF">
                      <a:alpha val="40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BE716402-7B83-47D4-BAA6-5C3E3A7DA21E}"/>
                  </a:ext>
                </a:extLst>
              </p:cNvPr>
              <p:cNvSpPr/>
              <p:nvPr/>
            </p:nvSpPr>
            <p:spPr>
              <a:xfrm>
                <a:off x="4610100" y="2145293"/>
                <a:ext cx="2971800" cy="1676405"/>
              </a:xfrm>
              <a:custGeom>
                <a:avLst/>
                <a:gdLst>
                  <a:gd name="connsiteX0" fmla="*/ 0 w 2971800"/>
                  <a:gd name="connsiteY0" fmla="*/ 1653545 h 1668785"/>
                  <a:gd name="connsiteX1" fmla="*/ 1531620 w 2971800"/>
                  <a:gd name="connsiteY1" fmla="*/ 5 h 1668785"/>
                  <a:gd name="connsiteX2" fmla="*/ 2971800 w 2971800"/>
                  <a:gd name="connsiteY2" fmla="*/ 1668785 h 1668785"/>
                  <a:gd name="connsiteX0" fmla="*/ 0 w 2971800"/>
                  <a:gd name="connsiteY0" fmla="*/ 1661165 h 1676405"/>
                  <a:gd name="connsiteX1" fmla="*/ 1489710 w 2971800"/>
                  <a:gd name="connsiteY1" fmla="*/ 5 h 1676405"/>
                  <a:gd name="connsiteX2" fmla="*/ 2971800 w 2971800"/>
                  <a:gd name="connsiteY2" fmla="*/ 1676405 h 167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71800" h="1676405">
                    <a:moveTo>
                      <a:pt x="0" y="1661165"/>
                    </a:moveTo>
                    <a:cubicBezTo>
                      <a:pt x="518160" y="833125"/>
                      <a:pt x="994410" y="-2535"/>
                      <a:pt x="1489710" y="5"/>
                    </a:cubicBezTo>
                    <a:cubicBezTo>
                      <a:pt x="1985010" y="2545"/>
                      <a:pt x="2499360" y="843285"/>
                      <a:pt x="2971800" y="1676405"/>
                    </a:cubicBezTo>
                  </a:path>
                </a:pathLst>
              </a:custGeom>
              <a:gradFill>
                <a:gsLst>
                  <a:gs pos="6000">
                    <a:srgbClr val="0BD0D9">
                      <a:alpha val="34000"/>
                    </a:srgbClr>
                  </a:gs>
                  <a:gs pos="0">
                    <a:sysClr val="window" lastClr="FFFFFF">
                      <a:alpha val="58000"/>
                    </a:sysClr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C60EC948-03DF-4B9C-B4AC-15F9E6FCF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3090" y="2145293"/>
              <a:ext cx="365822" cy="549910"/>
            </a:xfrm>
            <a:custGeom>
              <a:avLst/>
              <a:gdLst>
                <a:gd name="T0" fmla="*/ 1755 w 2179"/>
                <a:gd name="T1" fmla="*/ 3045 h 3277"/>
                <a:gd name="T2" fmla="*/ 1599 w 2179"/>
                <a:gd name="T3" fmla="*/ 2625 h 3277"/>
                <a:gd name="T4" fmla="*/ 1806 w 2179"/>
                <a:gd name="T5" fmla="*/ 1613 h 3277"/>
                <a:gd name="T6" fmla="*/ 2179 w 2179"/>
                <a:gd name="T7" fmla="*/ 2085 h 3277"/>
                <a:gd name="T8" fmla="*/ 1755 w 2179"/>
                <a:gd name="T9" fmla="*/ 3045 h 3277"/>
                <a:gd name="T10" fmla="*/ 726 w 2179"/>
                <a:gd name="T11" fmla="*/ 2815 h 3277"/>
                <a:gd name="T12" fmla="*/ 476 w 2179"/>
                <a:gd name="T13" fmla="*/ 1635 h 3277"/>
                <a:gd name="T14" fmla="*/ 519 w 2179"/>
                <a:gd name="T15" fmla="*/ 1215 h 3277"/>
                <a:gd name="T16" fmla="*/ 1659 w 2179"/>
                <a:gd name="T17" fmla="*/ 1215 h 3277"/>
                <a:gd name="T18" fmla="*/ 1702 w 2179"/>
                <a:gd name="T19" fmla="*/ 1635 h 3277"/>
                <a:gd name="T20" fmla="*/ 1453 w 2179"/>
                <a:gd name="T21" fmla="*/ 2815 h 3277"/>
                <a:gd name="T22" fmla="*/ 726 w 2179"/>
                <a:gd name="T23" fmla="*/ 2815 h 3277"/>
                <a:gd name="T24" fmla="*/ 1089 w 2179"/>
                <a:gd name="T25" fmla="*/ 1406 h 3277"/>
                <a:gd name="T26" fmla="*/ 857 w 2179"/>
                <a:gd name="T27" fmla="*/ 1647 h 3277"/>
                <a:gd name="T28" fmla="*/ 1089 w 2179"/>
                <a:gd name="T29" fmla="*/ 1888 h 3277"/>
                <a:gd name="T30" fmla="*/ 1321 w 2179"/>
                <a:gd name="T31" fmla="*/ 1647 h 3277"/>
                <a:gd name="T32" fmla="*/ 1089 w 2179"/>
                <a:gd name="T33" fmla="*/ 1406 h 3277"/>
                <a:gd name="T34" fmla="*/ 1039 w 2179"/>
                <a:gd name="T35" fmla="*/ 328 h 3277"/>
                <a:gd name="T36" fmla="*/ 1039 w 2179"/>
                <a:gd name="T37" fmla="*/ 0 h 3277"/>
                <a:gd name="T38" fmla="*/ 1129 w 2179"/>
                <a:gd name="T39" fmla="*/ 0 h 3277"/>
                <a:gd name="T40" fmla="*/ 1129 w 2179"/>
                <a:gd name="T41" fmla="*/ 320 h 3277"/>
                <a:gd name="T42" fmla="*/ 1638 w 2179"/>
                <a:gd name="T43" fmla="*/ 1125 h 3277"/>
                <a:gd name="T44" fmla="*/ 540 w 2179"/>
                <a:gd name="T45" fmla="*/ 1125 h 3277"/>
                <a:gd name="T46" fmla="*/ 1039 w 2179"/>
                <a:gd name="T47" fmla="*/ 328 h 3277"/>
                <a:gd name="T48" fmla="*/ 424 w 2179"/>
                <a:gd name="T49" fmla="*/ 3045 h 3277"/>
                <a:gd name="T50" fmla="*/ 0 w 2179"/>
                <a:gd name="T51" fmla="*/ 2085 h 3277"/>
                <a:gd name="T52" fmla="*/ 373 w 2179"/>
                <a:gd name="T53" fmla="*/ 1613 h 3277"/>
                <a:gd name="T54" fmla="*/ 580 w 2179"/>
                <a:gd name="T55" fmla="*/ 2625 h 3277"/>
                <a:gd name="T56" fmla="*/ 424 w 2179"/>
                <a:gd name="T57" fmla="*/ 3045 h 3277"/>
                <a:gd name="T58" fmla="*/ 1242 w 2179"/>
                <a:gd name="T59" fmla="*/ 3093 h 3277"/>
                <a:gd name="T60" fmla="*/ 1167 w 2179"/>
                <a:gd name="T61" fmla="*/ 3015 h 3277"/>
                <a:gd name="T62" fmla="*/ 1086 w 2179"/>
                <a:gd name="T63" fmla="*/ 3277 h 3277"/>
                <a:gd name="T64" fmla="*/ 990 w 2179"/>
                <a:gd name="T65" fmla="*/ 3015 h 3277"/>
                <a:gd name="T66" fmla="*/ 925 w 2179"/>
                <a:gd name="T67" fmla="*/ 3151 h 3277"/>
                <a:gd name="T68" fmla="*/ 829 w 2179"/>
                <a:gd name="T69" fmla="*/ 2905 h 3277"/>
                <a:gd name="T70" fmla="*/ 1348 w 2179"/>
                <a:gd name="T71" fmla="*/ 2905 h 3277"/>
                <a:gd name="T72" fmla="*/ 1242 w 2179"/>
                <a:gd name="T73" fmla="*/ 3093 h 3277"/>
                <a:gd name="T74" fmla="*/ 1242 w 2179"/>
                <a:gd name="T75" fmla="*/ 3093 h 3277"/>
                <a:gd name="T76" fmla="*/ 1242 w 2179"/>
                <a:gd name="T77" fmla="*/ 3093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9" h="3277">
                  <a:moveTo>
                    <a:pt x="1755" y="3045"/>
                  </a:moveTo>
                  <a:cubicBezTo>
                    <a:pt x="1755" y="3045"/>
                    <a:pt x="1786" y="2856"/>
                    <a:pt x="1599" y="2625"/>
                  </a:cubicBezTo>
                  <a:cubicBezTo>
                    <a:pt x="1781" y="2096"/>
                    <a:pt x="1806" y="1613"/>
                    <a:pt x="1806" y="1613"/>
                  </a:cubicBezTo>
                  <a:cubicBezTo>
                    <a:pt x="1806" y="1613"/>
                    <a:pt x="2179" y="1703"/>
                    <a:pt x="2179" y="2085"/>
                  </a:cubicBezTo>
                  <a:cubicBezTo>
                    <a:pt x="2179" y="2741"/>
                    <a:pt x="1755" y="3045"/>
                    <a:pt x="1755" y="3045"/>
                  </a:cubicBezTo>
                  <a:close/>
                  <a:moveTo>
                    <a:pt x="726" y="2815"/>
                  </a:moveTo>
                  <a:cubicBezTo>
                    <a:pt x="726" y="2815"/>
                    <a:pt x="476" y="1981"/>
                    <a:pt x="476" y="1635"/>
                  </a:cubicBezTo>
                  <a:cubicBezTo>
                    <a:pt x="476" y="1479"/>
                    <a:pt x="493" y="1341"/>
                    <a:pt x="519" y="1215"/>
                  </a:cubicBezTo>
                  <a:cubicBezTo>
                    <a:pt x="1659" y="1215"/>
                    <a:pt x="1659" y="1215"/>
                    <a:pt x="1659" y="1215"/>
                  </a:cubicBezTo>
                  <a:cubicBezTo>
                    <a:pt x="1685" y="1341"/>
                    <a:pt x="1702" y="1479"/>
                    <a:pt x="1702" y="1635"/>
                  </a:cubicBezTo>
                  <a:cubicBezTo>
                    <a:pt x="1702" y="1976"/>
                    <a:pt x="1453" y="2815"/>
                    <a:pt x="1453" y="2815"/>
                  </a:cubicBezTo>
                  <a:lnTo>
                    <a:pt x="726" y="2815"/>
                  </a:lnTo>
                  <a:close/>
                  <a:moveTo>
                    <a:pt x="1089" y="1406"/>
                  </a:moveTo>
                  <a:cubicBezTo>
                    <a:pt x="961" y="1406"/>
                    <a:pt x="857" y="1514"/>
                    <a:pt x="857" y="1647"/>
                  </a:cubicBezTo>
                  <a:cubicBezTo>
                    <a:pt x="857" y="1780"/>
                    <a:pt x="961" y="1888"/>
                    <a:pt x="1089" y="1888"/>
                  </a:cubicBezTo>
                  <a:cubicBezTo>
                    <a:pt x="1217" y="1888"/>
                    <a:pt x="1321" y="1780"/>
                    <a:pt x="1321" y="1647"/>
                  </a:cubicBezTo>
                  <a:cubicBezTo>
                    <a:pt x="1321" y="1514"/>
                    <a:pt x="1217" y="1406"/>
                    <a:pt x="1089" y="1406"/>
                  </a:cubicBezTo>
                  <a:close/>
                  <a:moveTo>
                    <a:pt x="1039" y="328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1129" y="320"/>
                    <a:pt x="1129" y="320"/>
                    <a:pt x="1129" y="320"/>
                  </a:cubicBezTo>
                  <a:cubicBezTo>
                    <a:pt x="1232" y="398"/>
                    <a:pt x="1512" y="647"/>
                    <a:pt x="1638" y="1125"/>
                  </a:cubicBezTo>
                  <a:cubicBezTo>
                    <a:pt x="540" y="1125"/>
                    <a:pt x="540" y="1125"/>
                    <a:pt x="540" y="1125"/>
                  </a:cubicBezTo>
                  <a:cubicBezTo>
                    <a:pt x="662" y="660"/>
                    <a:pt x="928" y="414"/>
                    <a:pt x="1039" y="328"/>
                  </a:cubicBezTo>
                  <a:close/>
                  <a:moveTo>
                    <a:pt x="424" y="3045"/>
                  </a:moveTo>
                  <a:cubicBezTo>
                    <a:pt x="424" y="3045"/>
                    <a:pt x="0" y="2741"/>
                    <a:pt x="0" y="2085"/>
                  </a:cubicBezTo>
                  <a:cubicBezTo>
                    <a:pt x="0" y="1703"/>
                    <a:pt x="373" y="1613"/>
                    <a:pt x="373" y="1613"/>
                  </a:cubicBezTo>
                  <a:cubicBezTo>
                    <a:pt x="373" y="1613"/>
                    <a:pt x="398" y="2096"/>
                    <a:pt x="580" y="2625"/>
                  </a:cubicBezTo>
                  <a:cubicBezTo>
                    <a:pt x="393" y="2856"/>
                    <a:pt x="424" y="3045"/>
                    <a:pt x="424" y="3045"/>
                  </a:cubicBezTo>
                  <a:close/>
                  <a:moveTo>
                    <a:pt x="1242" y="3093"/>
                  </a:moveTo>
                  <a:cubicBezTo>
                    <a:pt x="1167" y="3015"/>
                    <a:pt x="1167" y="3015"/>
                    <a:pt x="1167" y="3015"/>
                  </a:cubicBezTo>
                  <a:cubicBezTo>
                    <a:pt x="1086" y="3277"/>
                    <a:pt x="1086" y="3277"/>
                    <a:pt x="1086" y="3277"/>
                  </a:cubicBezTo>
                  <a:cubicBezTo>
                    <a:pt x="990" y="3015"/>
                    <a:pt x="990" y="3015"/>
                    <a:pt x="990" y="3015"/>
                  </a:cubicBezTo>
                  <a:cubicBezTo>
                    <a:pt x="925" y="3151"/>
                    <a:pt x="925" y="3151"/>
                    <a:pt x="925" y="3151"/>
                  </a:cubicBezTo>
                  <a:cubicBezTo>
                    <a:pt x="829" y="2905"/>
                    <a:pt x="829" y="2905"/>
                    <a:pt x="829" y="2905"/>
                  </a:cubicBezTo>
                  <a:cubicBezTo>
                    <a:pt x="1348" y="2905"/>
                    <a:pt x="1348" y="2905"/>
                    <a:pt x="1348" y="2905"/>
                  </a:cubicBezTo>
                  <a:lnTo>
                    <a:pt x="1242" y="3093"/>
                  </a:lnTo>
                  <a:close/>
                  <a:moveTo>
                    <a:pt x="1242" y="3093"/>
                  </a:moveTo>
                  <a:cubicBezTo>
                    <a:pt x="1242" y="3093"/>
                    <a:pt x="1242" y="3093"/>
                    <a:pt x="1242" y="3093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D9ED8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EDCA512-2AB0-4937-AEF7-2B52688EA690}"/>
              </a:ext>
            </a:extLst>
          </p:cNvPr>
          <p:cNvGrpSpPr/>
          <p:nvPr/>
        </p:nvGrpSpPr>
        <p:grpSpPr>
          <a:xfrm>
            <a:off x="1825339" y="3173993"/>
            <a:ext cx="224473" cy="4246052"/>
            <a:chOff x="1825339" y="3173993"/>
            <a:chExt cx="224473" cy="4246052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CE28C00-70D3-41EB-BF72-3A8BE401CE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5339" y="3173993"/>
              <a:ext cx="224473" cy="337434"/>
            </a:xfrm>
            <a:custGeom>
              <a:avLst/>
              <a:gdLst>
                <a:gd name="T0" fmla="*/ 1755 w 2179"/>
                <a:gd name="T1" fmla="*/ 3045 h 3277"/>
                <a:gd name="T2" fmla="*/ 1599 w 2179"/>
                <a:gd name="T3" fmla="*/ 2625 h 3277"/>
                <a:gd name="T4" fmla="*/ 1806 w 2179"/>
                <a:gd name="T5" fmla="*/ 1613 h 3277"/>
                <a:gd name="T6" fmla="*/ 2179 w 2179"/>
                <a:gd name="T7" fmla="*/ 2085 h 3277"/>
                <a:gd name="T8" fmla="*/ 1755 w 2179"/>
                <a:gd name="T9" fmla="*/ 3045 h 3277"/>
                <a:gd name="T10" fmla="*/ 726 w 2179"/>
                <a:gd name="T11" fmla="*/ 2815 h 3277"/>
                <a:gd name="T12" fmla="*/ 476 w 2179"/>
                <a:gd name="T13" fmla="*/ 1635 h 3277"/>
                <a:gd name="T14" fmla="*/ 519 w 2179"/>
                <a:gd name="T15" fmla="*/ 1215 h 3277"/>
                <a:gd name="T16" fmla="*/ 1659 w 2179"/>
                <a:gd name="T17" fmla="*/ 1215 h 3277"/>
                <a:gd name="T18" fmla="*/ 1702 w 2179"/>
                <a:gd name="T19" fmla="*/ 1635 h 3277"/>
                <a:gd name="T20" fmla="*/ 1453 w 2179"/>
                <a:gd name="T21" fmla="*/ 2815 h 3277"/>
                <a:gd name="T22" fmla="*/ 726 w 2179"/>
                <a:gd name="T23" fmla="*/ 2815 h 3277"/>
                <a:gd name="T24" fmla="*/ 1089 w 2179"/>
                <a:gd name="T25" fmla="*/ 1406 h 3277"/>
                <a:gd name="T26" fmla="*/ 857 w 2179"/>
                <a:gd name="T27" fmla="*/ 1647 h 3277"/>
                <a:gd name="T28" fmla="*/ 1089 w 2179"/>
                <a:gd name="T29" fmla="*/ 1888 h 3277"/>
                <a:gd name="T30" fmla="*/ 1321 w 2179"/>
                <a:gd name="T31" fmla="*/ 1647 h 3277"/>
                <a:gd name="T32" fmla="*/ 1089 w 2179"/>
                <a:gd name="T33" fmla="*/ 1406 h 3277"/>
                <a:gd name="T34" fmla="*/ 1039 w 2179"/>
                <a:gd name="T35" fmla="*/ 328 h 3277"/>
                <a:gd name="T36" fmla="*/ 1039 w 2179"/>
                <a:gd name="T37" fmla="*/ 0 h 3277"/>
                <a:gd name="T38" fmla="*/ 1129 w 2179"/>
                <a:gd name="T39" fmla="*/ 0 h 3277"/>
                <a:gd name="T40" fmla="*/ 1129 w 2179"/>
                <a:gd name="T41" fmla="*/ 320 h 3277"/>
                <a:gd name="T42" fmla="*/ 1638 w 2179"/>
                <a:gd name="T43" fmla="*/ 1125 h 3277"/>
                <a:gd name="T44" fmla="*/ 540 w 2179"/>
                <a:gd name="T45" fmla="*/ 1125 h 3277"/>
                <a:gd name="T46" fmla="*/ 1039 w 2179"/>
                <a:gd name="T47" fmla="*/ 328 h 3277"/>
                <a:gd name="T48" fmla="*/ 424 w 2179"/>
                <a:gd name="T49" fmla="*/ 3045 h 3277"/>
                <a:gd name="T50" fmla="*/ 0 w 2179"/>
                <a:gd name="T51" fmla="*/ 2085 h 3277"/>
                <a:gd name="T52" fmla="*/ 373 w 2179"/>
                <a:gd name="T53" fmla="*/ 1613 h 3277"/>
                <a:gd name="T54" fmla="*/ 580 w 2179"/>
                <a:gd name="T55" fmla="*/ 2625 h 3277"/>
                <a:gd name="T56" fmla="*/ 424 w 2179"/>
                <a:gd name="T57" fmla="*/ 3045 h 3277"/>
                <a:gd name="T58" fmla="*/ 1242 w 2179"/>
                <a:gd name="T59" fmla="*/ 3093 h 3277"/>
                <a:gd name="T60" fmla="*/ 1167 w 2179"/>
                <a:gd name="T61" fmla="*/ 3015 h 3277"/>
                <a:gd name="T62" fmla="*/ 1086 w 2179"/>
                <a:gd name="T63" fmla="*/ 3277 h 3277"/>
                <a:gd name="T64" fmla="*/ 990 w 2179"/>
                <a:gd name="T65" fmla="*/ 3015 h 3277"/>
                <a:gd name="T66" fmla="*/ 925 w 2179"/>
                <a:gd name="T67" fmla="*/ 3151 h 3277"/>
                <a:gd name="T68" fmla="*/ 829 w 2179"/>
                <a:gd name="T69" fmla="*/ 2905 h 3277"/>
                <a:gd name="T70" fmla="*/ 1348 w 2179"/>
                <a:gd name="T71" fmla="*/ 2905 h 3277"/>
                <a:gd name="T72" fmla="*/ 1242 w 2179"/>
                <a:gd name="T73" fmla="*/ 3093 h 3277"/>
                <a:gd name="T74" fmla="*/ 1242 w 2179"/>
                <a:gd name="T75" fmla="*/ 3093 h 3277"/>
                <a:gd name="T76" fmla="*/ 1242 w 2179"/>
                <a:gd name="T77" fmla="*/ 3093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9" h="3277">
                  <a:moveTo>
                    <a:pt x="1755" y="3045"/>
                  </a:moveTo>
                  <a:cubicBezTo>
                    <a:pt x="1755" y="3045"/>
                    <a:pt x="1786" y="2856"/>
                    <a:pt x="1599" y="2625"/>
                  </a:cubicBezTo>
                  <a:cubicBezTo>
                    <a:pt x="1781" y="2096"/>
                    <a:pt x="1806" y="1613"/>
                    <a:pt x="1806" y="1613"/>
                  </a:cubicBezTo>
                  <a:cubicBezTo>
                    <a:pt x="1806" y="1613"/>
                    <a:pt x="2179" y="1703"/>
                    <a:pt x="2179" y="2085"/>
                  </a:cubicBezTo>
                  <a:cubicBezTo>
                    <a:pt x="2179" y="2741"/>
                    <a:pt x="1755" y="3045"/>
                    <a:pt x="1755" y="3045"/>
                  </a:cubicBezTo>
                  <a:close/>
                  <a:moveTo>
                    <a:pt x="726" y="2815"/>
                  </a:moveTo>
                  <a:cubicBezTo>
                    <a:pt x="726" y="2815"/>
                    <a:pt x="476" y="1981"/>
                    <a:pt x="476" y="1635"/>
                  </a:cubicBezTo>
                  <a:cubicBezTo>
                    <a:pt x="476" y="1479"/>
                    <a:pt x="493" y="1341"/>
                    <a:pt x="519" y="1215"/>
                  </a:cubicBezTo>
                  <a:cubicBezTo>
                    <a:pt x="1659" y="1215"/>
                    <a:pt x="1659" y="1215"/>
                    <a:pt x="1659" y="1215"/>
                  </a:cubicBezTo>
                  <a:cubicBezTo>
                    <a:pt x="1685" y="1341"/>
                    <a:pt x="1702" y="1479"/>
                    <a:pt x="1702" y="1635"/>
                  </a:cubicBezTo>
                  <a:cubicBezTo>
                    <a:pt x="1702" y="1976"/>
                    <a:pt x="1453" y="2815"/>
                    <a:pt x="1453" y="2815"/>
                  </a:cubicBezTo>
                  <a:lnTo>
                    <a:pt x="726" y="2815"/>
                  </a:lnTo>
                  <a:close/>
                  <a:moveTo>
                    <a:pt x="1089" y="1406"/>
                  </a:moveTo>
                  <a:cubicBezTo>
                    <a:pt x="961" y="1406"/>
                    <a:pt x="857" y="1514"/>
                    <a:pt x="857" y="1647"/>
                  </a:cubicBezTo>
                  <a:cubicBezTo>
                    <a:pt x="857" y="1780"/>
                    <a:pt x="961" y="1888"/>
                    <a:pt x="1089" y="1888"/>
                  </a:cubicBezTo>
                  <a:cubicBezTo>
                    <a:pt x="1217" y="1888"/>
                    <a:pt x="1321" y="1780"/>
                    <a:pt x="1321" y="1647"/>
                  </a:cubicBezTo>
                  <a:cubicBezTo>
                    <a:pt x="1321" y="1514"/>
                    <a:pt x="1217" y="1406"/>
                    <a:pt x="1089" y="1406"/>
                  </a:cubicBezTo>
                  <a:close/>
                  <a:moveTo>
                    <a:pt x="1039" y="328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1129" y="320"/>
                    <a:pt x="1129" y="320"/>
                    <a:pt x="1129" y="320"/>
                  </a:cubicBezTo>
                  <a:cubicBezTo>
                    <a:pt x="1232" y="398"/>
                    <a:pt x="1512" y="647"/>
                    <a:pt x="1638" y="1125"/>
                  </a:cubicBezTo>
                  <a:cubicBezTo>
                    <a:pt x="540" y="1125"/>
                    <a:pt x="540" y="1125"/>
                    <a:pt x="540" y="1125"/>
                  </a:cubicBezTo>
                  <a:cubicBezTo>
                    <a:pt x="662" y="660"/>
                    <a:pt x="928" y="414"/>
                    <a:pt x="1039" y="328"/>
                  </a:cubicBezTo>
                  <a:close/>
                  <a:moveTo>
                    <a:pt x="424" y="3045"/>
                  </a:moveTo>
                  <a:cubicBezTo>
                    <a:pt x="424" y="3045"/>
                    <a:pt x="0" y="2741"/>
                    <a:pt x="0" y="2085"/>
                  </a:cubicBezTo>
                  <a:cubicBezTo>
                    <a:pt x="0" y="1703"/>
                    <a:pt x="373" y="1613"/>
                    <a:pt x="373" y="1613"/>
                  </a:cubicBezTo>
                  <a:cubicBezTo>
                    <a:pt x="373" y="1613"/>
                    <a:pt x="398" y="2096"/>
                    <a:pt x="580" y="2625"/>
                  </a:cubicBezTo>
                  <a:cubicBezTo>
                    <a:pt x="393" y="2856"/>
                    <a:pt x="424" y="3045"/>
                    <a:pt x="424" y="3045"/>
                  </a:cubicBezTo>
                  <a:close/>
                  <a:moveTo>
                    <a:pt x="1242" y="3093"/>
                  </a:moveTo>
                  <a:cubicBezTo>
                    <a:pt x="1167" y="3015"/>
                    <a:pt x="1167" y="3015"/>
                    <a:pt x="1167" y="3015"/>
                  </a:cubicBezTo>
                  <a:cubicBezTo>
                    <a:pt x="1086" y="3277"/>
                    <a:pt x="1086" y="3277"/>
                    <a:pt x="1086" y="3277"/>
                  </a:cubicBezTo>
                  <a:cubicBezTo>
                    <a:pt x="990" y="3015"/>
                    <a:pt x="990" y="3015"/>
                    <a:pt x="990" y="3015"/>
                  </a:cubicBezTo>
                  <a:cubicBezTo>
                    <a:pt x="925" y="3151"/>
                    <a:pt x="925" y="3151"/>
                    <a:pt x="925" y="3151"/>
                  </a:cubicBezTo>
                  <a:cubicBezTo>
                    <a:pt x="829" y="2905"/>
                    <a:pt x="829" y="2905"/>
                    <a:pt x="829" y="2905"/>
                  </a:cubicBezTo>
                  <a:cubicBezTo>
                    <a:pt x="1348" y="2905"/>
                    <a:pt x="1348" y="2905"/>
                    <a:pt x="1348" y="2905"/>
                  </a:cubicBezTo>
                  <a:lnTo>
                    <a:pt x="1242" y="3093"/>
                  </a:lnTo>
                  <a:close/>
                  <a:moveTo>
                    <a:pt x="1242" y="3093"/>
                  </a:moveTo>
                  <a:cubicBezTo>
                    <a:pt x="1242" y="3093"/>
                    <a:pt x="1242" y="3093"/>
                    <a:pt x="1242" y="3093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D9ED8"/>
                </a:solidFill>
                <a:effectLst/>
                <a:uLnTx/>
                <a:uFillTx/>
                <a:latin typeface="+mn-ea"/>
              </a:endParaRP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7C1D886F-E987-4D6C-9306-F3FD00E9149D}"/>
                </a:ext>
              </a:extLst>
            </p:cNvPr>
            <p:cNvCxnSpPr>
              <a:cxnSpLocks/>
              <a:stCxn id="33" idx="31"/>
            </p:cNvCxnSpPr>
            <p:nvPr/>
          </p:nvCxnSpPr>
          <p:spPr>
            <a:xfrm>
              <a:off x="1937215" y="3511427"/>
              <a:ext cx="360" cy="3908618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ysClr val="window" lastClr="FFFFFF"/>
                  </a:gs>
                  <a:gs pos="59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2D7D43D6-C2C2-421F-9E7E-3CF8C621C0C6}"/>
              </a:ext>
            </a:extLst>
          </p:cNvPr>
          <p:cNvGrpSpPr/>
          <p:nvPr/>
        </p:nvGrpSpPr>
        <p:grpSpPr>
          <a:xfrm>
            <a:off x="10283175" y="4981958"/>
            <a:ext cx="153384" cy="1834458"/>
            <a:chOff x="10283175" y="4981958"/>
            <a:chExt cx="153384" cy="183445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62AFE91-ADC5-4FA1-9B4F-46FC529A4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3175" y="4981958"/>
              <a:ext cx="153384" cy="230571"/>
            </a:xfrm>
            <a:custGeom>
              <a:avLst/>
              <a:gdLst>
                <a:gd name="T0" fmla="*/ 1755 w 2179"/>
                <a:gd name="T1" fmla="*/ 3045 h 3277"/>
                <a:gd name="T2" fmla="*/ 1599 w 2179"/>
                <a:gd name="T3" fmla="*/ 2625 h 3277"/>
                <a:gd name="T4" fmla="*/ 1806 w 2179"/>
                <a:gd name="T5" fmla="*/ 1613 h 3277"/>
                <a:gd name="T6" fmla="*/ 2179 w 2179"/>
                <a:gd name="T7" fmla="*/ 2085 h 3277"/>
                <a:gd name="T8" fmla="*/ 1755 w 2179"/>
                <a:gd name="T9" fmla="*/ 3045 h 3277"/>
                <a:gd name="T10" fmla="*/ 726 w 2179"/>
                <a:gd name="T11" fmla="*/ 2815 h 3277"/>
                <a:gd name="T12" fmla="*/ 476 w 2179"/>
                <a:gd name="T13" fmla="*/ 1635 h 3277"/>
                <a:gd name="T14" fmla="*/ 519 w 2179"/>
                <a:gd name="T15" fmla="*/ 1215 h 3277"/>
                <a:gd name="T16" fmla="*/ 1659 w 2179"/>
                <a:gd name="T17" fmla="*/ 1215 h 3277"/>
                <a:gd name="T18" fmla="*/ 1702 w 2179"/>
                <a:gd name="T19" fmla="*/ 1635 h 3277"/>
                <a:gd name="T20" fmla="*/ 1453 w 2179"/>
                <a:gd name="T21" fmla="*/ 2815 h 3277"/>
                <a:gd name="T22" fmla="*/ 726 w 2179"/>
                <a:gd name="T23" fmla="*/ 2815 h 3277"/>
                <a:gd name="T24" fmla="*/ 1089 w 2179"/>
                <a:gd name="T25" fmla="*/ 1406 h 3277"/>
                <a:gd name="T26" fmla="*/ 857 w 2179"/>
                <a:gd name="T27" fmla="*/ 1647 h 3277"/>
                <a:gd name="T28" fmla="*/ 1089 w 2179"/>
                <a:gd name="T29" fmla="*/ 1888 h 3277"/>
                <a:gd name="T30" fmla="*/ 1321 w 2179"/>
                <a:gd name="T31" fmla="*/ 1647 h 3277"/>
                <a:gd name="T32" fmla="*/ 1089 w 2179"/>
                <a:gd name="T33" fmla="*/ 1406 h 3277"/>
                <a:gd name="T34" fmla="*/ 1039 w 2179"/>
                <a:gd name="T35" fmla="*/ 328 h 3277"/>
                <a:gd name="T36" fmla="*/ 1039 w 2179"/>
                <a:gd name="T37" fmla="*/ 0 h 3277"/>
                <a:gd name="T38" fmla="*/ 1129 w 2179"/>
                <a:gd name="T39" fmla="*/ 0 h 3277"/>
                <a:gd name="T40" fmla="*/ 1129 w 2179"/>
                <a:gd name="T41" fmla="*/ 320 h 3277"/>
                <a:gd name="T42" fmla="*/ 1638 w 2179"/>
                <a:gd name="T43" fmla="*/ 1125 h 3277"/>
                <a:gd name="T44" fmla="*/ 540 w 2179"/>
                <a:gd name="T45" fmla="*/ 1125 h 3277"/>
                <a:gd name="T46" fmla="*/ 1039 w 2179"/>
                <a:gd name="T47" fmla="*/ 328 h 3277"/>
                <a:gd name="T48" fmla="*/ 424 w 2179"/>
                <a:gd name="T49" fmla="*/ 3045 h 3277"/>
                <a:gd name="T50" fmla="*/ 0 w 2179"/>
                <a:gd name="T51" fmla="*/ 2085 h 3277"/>
                <a:gd name="T52" fmla="*/ 373 w 2179"/>
                <a:gd name="T53" fmla="*/ 1613 h 3277"/>
                <a:gd name="T54" fmla="*/ 580 w 2179"/>
                <a:gd name="T55" fmla="*/ 2625 h 3277"/>
                <a:gd name="T56" fmla="*/ 424 w 2179"/>
                <a:gd name="T57" fmla="*/ 3045 h 3277"/>
                <a:gd name="T58" fmla="*/ 1242 w 2179"/>
                <a:gd name="T59" fmla="*/ 3093 h 3277"/>
                <a:gd name="T60" fmla="*/ 1167 w 2179"/>
                <a:gd name="T61" fmla="*/ 3015 h 3277"/>
                <a:gd name="T62" fmla="*/ 1086 w 2179"/>
                <a:gd name="T63" fmla="*/ 3277 h 3277"/>
                <a:gd name="T64" fmla="*/ 990 w 2179"/>
                <a:gd name="T65" fmla="*/ 3015 h 3277"/>
                <a:gd name="T66" fmla="*/ 925 w 2179"/>
                <a:gd name="T67" fmla="*/ 3151 h 3277"/>
                <a:gd name="T68" fmla="*/ 829 w 2179"/>
                <a:gd name="T69" fmla="*/ 2905 h 3277"/>
                <a:gd name="T70" fmla="*/ 1348 w 2179"/>
                <a:gd name="T71" fmla="*/ 2905 h 3277"/>
                <a:gd name="T72" fmla="*/ 1242 w 2179"/>
                <a:gd name="T73" fmla="*/ 3093 h 3277"/>
                <a:gd name="T74" fmla="*/ 1242 w 2179"/>
                <a:gd name="T75" fmla="*/ 3093 h 3277"/>
                <a:gd name="T76" fmla="*/ 1242 w 2179"/>
                <a:gd name="T77" fmla="*/ 3093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9" h="3277">
                  <a:moveTo>
                    <a:pt x="1755" y="3045"/>
                  </a:moveTo>
                  <a:cubicBezTo>
                    <a:pt x="1755" y="3045"/>
                    <a:pt x="1786" y="2856"/>
                    <a:pt x="1599" y="2625"/>
                  </a:cubicBezTo>
                  <a:cubicBezTo>
                    <a:pt x="1781" y="2096"/>
                    <a:pt x="1806" y="1613"/>
                    <a:pt x="1806" y="1613"/>
                  </a:cubicBezTo>
                  <a:cubicBezTo>
                    <a:pt x="1806" y="1613"/>
                    <a:pt x="2179" y="1703"/>
                    <a:pt x="2179" y="2085"/>
                  </a:cubicBezTo>
                  <a:cubicBezTo>
                    <a:pt x="2179" y="2741"/>
                    <a:pt x="1755" y="3045"/>
                    <a:pt x="1755" y="3045"/>
                  </a:cubicBezTo>
                  <a:close/>
                  <a:moveTo>
                    <a:pt x="726" y="2815"/>
                  </a:moveTo>
                  <a:cubicBezTo>
                    <a:pt x="726" y="2815"/>
                    <a:pt x="476" y="1981"/>
                    <a:pt x="476" y="1635"/>
                  </a:cubicBezTo>
                  <a:cubicBezTo>
                    <a:pt x="476" y="1479"/>
                    <a:pt x="493" y="1341"/>
                    <a:pt x="519" y="1215"/>
                  </a:cubicBezTo>
                  <a:cubicBezTo>
                    <a:pt x="1659" y="1215"/>
                    <a:pt x="1659" y="1215"/>
                    <a:pt x="1659" y="1215"/>
                  </a:cubicBezTo>
                  <a:cubicBezTo>
                    <a:pt x="1685" y="1341"/>
                    <a:pt x="1702" y="1479"/>
                    <a:pt x="1702" y="1635"/>
                  </a:cubicBezTo>
                  <a:cubicBezTo>
                    <a:pt x="1702" y="1976"/>
                    <a:pt x="1453" y="2815"/>
                    <a:pt x="1453" y="2815"/>
                  </a:cubicBezTo>
                  <a:lnTo>
                    <a:pt x="726" y="2815"/>
                  </a:lnTo>
                  <a:close/>
                  <a:moveTo>
                    <a:pt x="1089" y="1406"/>
                  </a:moveTo>
                  <a:cubicBezTo>
                    <a:pt x="961" y="1406"/>
                    <a:pt x="857" y="1514"/>
                    <a:pt x="857" y="1647"/>
                  </a:cubicBezTo>
                  <a:cubicBezTo>
                    <a:pt x="857" y="1780"/>
                    <a:pt x="961" y="1888"/>
                    <a:pt x="1089" y="1888"/>
                  </a:cubicBezTo>
                  <a:cubicBezTo>
                    <a:pt x="1217" y="1888"/>
                    <a:pt x="1321" y="1780"/>
                    <a:pt x="1321" y="1647"/>
                  </a:cubicBezTo>
                  <a:cubicBezTo>
                    <a:pt x="1321" y="1514"/>
                    <a:pt x="1217" y="1406"/>
                    <a:pt x="1089" y="1406"/>
                  </a:cubicBezTo>
                  <a:close/>
                  <a:moveTo>
                    <a:pt x="1039" y="328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1129" y="320"/>
                    <a:pt x="1129" y="320"/>
                    <a:pt x="1129" y="320"/>
                  </a:cubicBezTo>
                  <a:cubicBezTo>
                    <a:pt x="1232" y="398"/>
                    <a:pt x="1512" y="647"/>
                    <a:pt x="1638" y="1125"/>
                  </a:cubicBezTo>
                  <a:cubicBezTo>
                    <a:pt x="540" y="1125"/>
                    <a:pt x="540" y="1125"/>
                    <a:pt x="540" y="1125"/>
                  </a:cubicBezTo>
                  <a:cubicBezTo>
                    <a:pt x="662" y="660"/>
                    <a:pt x="928" y="414"/>
                    <a:pt x="1039" y="328"/>
                  </a:cubicBezTo>
                  <a:close/>
                  <a:moveTo>
                    <a:pt x="424" y="3045"/>
                  </a:moveTo>
                  <a:cubicBezTo>
                    <a:pt x="424" y="3045"/>
                    <a:pt x="0" y="2741"/>
                    <a:pt x="0" y="2085"/>
                  </a:cubicBezTo>
                  <a:cubicBezTo>
                    <a:pt x="0" y="1703"/>
                    <a:pt x="373" y="1613"/>
                    <a:pt x="373" y="1613"/>
                  </a:cubicBezTo>
                  <a:cubicBezTo>
                    <a:pt x="373" y="1613"/>
                    <a:pt x="398" y="2096"/>
                    <a:pt x="580" y="2625"/>
                  </a:cubicBezTo>
                  <a:cubicBezTo>
                    <a:pt x="393" y="2856"/>
                    <a:pt x="424" y="3045"/>
                    <a:pt x="424" y="3045"/>
                  </a:cubicBezTo>
                  <a:close/>
                  <a:moveTo>
                    <a:pt x="1242" y="3093"/>
                  </a:moveTo>
                  <a:cubicBezTo>
                    <a:pt x="1167" y="3015"/>
                    <a:pt x="1167" y="3015"/>
                    <a:pt x="1167" y="3015"/>
                  </a:cubicBezTo>
                  <a:cubicBezTo>
                    <a:pt x="1086" y="3277"/>
                    <a:pt x="1086" y="3277"/>
                    <a:pt x="1086" y="3277"/>
                  </a:cubicBezTo>
                  <a:cubicBezTo>
                    <a:pt x="990" y="3015"/>
                    <a:pt x="990" y="3015"/>
                    <a:pt x="990" y="3015"/>
                  </a:cubicBezTo>
                  <a:cubicBezTo>
                    <a:pt x="925" y="3151"/>
                    <a:pt x="925" y="3151"/>
                    <a:pt x="925" y="3151"/>
                  </a:cubicBezTo>
                  <a:cubicBezTo>
                    <a:pt x="829" y="2905"/>
                    <a:pt x="829" y="2905"/>
                    <a:pt x="829" y="2905"/>
                  </a:cubicBezTo>
                  <a:cubicBezTo>
                    <a:pt x="1348" y="2905"/>
                    <a:pt x="1348" y="2905"/>
                    <a:pt x="1348" y="2905"/>
                  </a:cubicBezTo>
                  <a:lnTo>
                    <a:pt x="1242" y="3093"/>
                  </a:lnTo>
                  <a:close/>
                  <a:moveTo>
                    <a:pt x="1242" y="3093"/>
                  </a:moveTo>
                  <a:cubicBezTo>
                    <a:pt x="1242" y="3093"/>
                    <a:pt x="1242" y="3093"/>
                    <a:pt x="1242" y="3093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D9ED8"/>
                </a:solidFill>
                <a:effectLst/>
                <a:uLnTx/>
                <a:uFillTx/>
                <a:latin typeface="+mn-ea"/>
              </a:endParaRP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69B3109F-8240-4DE9-9EB4-921497804F2F}"/>
                </a:ext>
              </a:extLst>
            </p:cNvPr>
            <p:cNvCxnSpPr>
              <a:cxnSpLocks/>
              <a:stCxn id="35" idx="31"/>
            </p:cNvCxnSpPr>
            <p:nvPr/>
          </p:nvCxnSpPr>
          <p:spPr>
            <a:xfrm>
              <a:off x="10359621" y="5212529"/>
              <a:ext cx="14686" cy="1603887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3431A56-9796-4CC8-B7D9-D300D50CA06F}"/>
              </a:ext>
            </a:extLst>
          </p:cNvPr>
          <p:cNvGrpSpPr/>
          <p:nvPr/>
        </p:nvGrpSpPr>
        <p:grpSpPr>
          <a:xfrm>
            <a:off x="3271052" y="1339535"/>
            <a:ext cx="153384" cy="1834458"/>
            <a:chOff x="3202139" y="1058243"/>
            <a:chExt cx="153384" cy="183445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75750B18-D454-4D6F-918E-11B671FDC5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2139" y="1058243"/>
              <a:ext cx="153384" cy="230571"/>
            </a:xfrm>
            <a:custGeom>
              <a:avLst/>
              <a:gdLst>
                <a:gd name="T0" fmla="*/ 1755 w 2179"/>
                <a:gd name="T1" fmla="*/ 3045 h 3277"/>
                <a:gd name="T2" fmla="*/ 1599 w 2179"/>
                <a:gd name="T3" fmla="*/ 2625 h 3277"/>
                <a:gd name="T4" fmla="*/ 1806 w 2179"/>
                <a:gd name="T5" fmla="*/ 1613 h 3277"/>
                <a:gd name="T6" fmla="*/ 2179 w 2179"/>
                <a:gd name="T7" fmla="*/ 2085 h 3277"/>
                <a:gd name="T8" fmla="*/ 1755 w 2179"/>
                <a:gd name="T9" fmla="*/ 3045 h 3277"/>
                <a:gd name="T10" fmla="*/ 726 w 2179"/>
                <a:gd name="T11" fmla="*/ 2815 h 3277"/>
                <a:gd name="T12" fmla="*/ 476 w 2179"/>
                <a:gd name="T13" fmla="*/ 1635 h 3277"/>
                <a:gd name="T14" fmla="*/ 519 w 2179"/>
                <a:gd name="T15" fmla="*/ 1215 h 3277"/>
                <a:gd name="T16" fmla="*/ 1659 w 2179"/>
                <a:gd name="T17" fmla="*/ 1215 h 3277"/>
                <a:gd name="T18" fmla="*/ 1702 w 2179"/>
                <a:gd name="T19" fmla="*/ 1635 h 3277"/>
                <a:gd name="T20" fmla="*/ 1453 w 2179"/>
                <a:gd name="T21" fmla="*/ 2815 h 3277"/>
                <a:gd name="T22" fmla="*/ 726 w 2179"/>
                <a:gd name="T23" fmla="*/ 2815 h 3277"/>
                <a:gd name="T24" fmla="*/ 1089 w 2179"/>
                <a:gd name="T25" fmla="*/ 1406 h 3277"/>
                <a:gd name="T26" fmla="*/ 857 w 2179"/>
                <a:gd name="T27" fmla="*/ 1647 h 3277"/>
                <a:gd name="T28" fmla="*/ 1089 w 2179"/>
                <a:gd name="T29" fmla="*/ 1888 h 3277"/>
                <a:gd name="T30" fmla="*/ 1321 w 2179"/>
                <a:gd name="T31" fmla="*/ 1647 h 3277"/>
                <a:gd name="T32" fmla="*/ 1089 w 2179"/>
                <a:gd name="T33" fmla="*/ 1406 h 3277"/>
                <a:gd name="T34" fmla="*/ 1039 w 2179"/>
                <a:gd name="T35" fmla="*/ 328 h 3277"/>
                <a:gd name="T36" fmla="*/ 1039 w 2179"/>
                <a:gd name="T37" fmla="*/ 0 h 3277"/>
                <a:gd name="T38" fmla="*/ 1129 w 2179"/>
                <a:gd name="T39" fmla="*/ 0 h 3277"/>
                <a:gd name="T40" fmla="*/ 1129 w 2179"/>
                <a:gd name="T41" fmla="*/ 320 h 3277"/>
                <a:gd name="T42" fmla="*/ 1638 w 2179"/>
                <a:gd name="T43" fmla="*/ 1125 h 3277"/>
                <a:gd name="T44" fmla="*/ 540 w 2179"/>
                <a:gd name="T45" fmla="*/ 1125 h 3277"/>
                <a:gd name="T46" fmla="*/ 1039 w 2179"/>
                <a:gd name="T47" fmla="*/ 328 h 3277"/>
                <a:gd name="T48" fmla="*/ 424 w 2179"/>
                <a:gd name="T49" fmla="*/ 3045 h 3277"/>
                <a:gd name="T50" fmla="*/ 0 w 2179"/>
                <a:gd name="T51" fmla="*/ 2085 h 3277"/>
                <a:gd name="T52" fmla="*/ 373 w 2179"/>
                <a:gd name="T53" fmla="*/ 1613 h 3277"/>
                <a:gd name="T54" fmla="*/ 580 w 2179"/>
                <a:gd name="T55" fmla="*/ 2625 h 3277"/>
                <a:gd name="T56" fmla="*/ 424 w 2179"/>
                <a:gd name="T57" fmla="*/ 3045 h 3277"/>
                <a:gd name="T58" fmla="*/ 1242 w 2179"/>
                <a:gd name="T59" fmla="*/ 3093 h 3277"/>
                <a:gd name="T60" fmla="*/ 1167 w 2179"/>
                <a:gd name="T61" fmla="*/ 3015 h 3277"/>
                <a:gd name="T62" fmla="*/ 1086 w 2179"/>
                <a:gd name="T63" fmla="*/ 3277 h 3277"/>
                <a:gd name="T64" fmla="*/ 990 w 2179"/>
                <a:gd name="T65" fmla="*/ 3015 h 3277"/>
                <a:gd name="T66" fmla="*/ 925 w 2179"/>
                <a:gd name="T67" fmla="*/ 3151 h 3277"/>
                <a:gd name="T68" fmla="*/ 829 w 2179"/>
                <a:gd name="T69" fmla="*/ 2905 h 3277"/>
                <a:gd name="T70" fmla="*/ 1348 w 2179"/>
                <a:gd name="T71" fmla="*/ 2905 h 3277"/>
                <a:gd name="T72" fmla="*/ 1242 w 2179"/>
                <a:gd name="T73" fmla="*/ 3093 h 3277"/>
                <a:gd name="T74" fmla="*/ 1242 w 2179"/>
                <a:gd name="T75" fmla="*/ 3093 h 3277"/>
                <a:gd name="T76" fmla="*/ 1242 w 2179"/>
                <a:gd name="T77" fmla="*/ 3093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9" h="3277">
                  <a:moveTo>
                    <a:pt x="1755" y="3045"/>
                  </a:moveTo>
                  <a:cubicBezTo>
                    <a:pt x="1755" y="3045"/>
                    <a:pt x="1786" y="2856"/>
                    <a:pt x="1599" y="2625"/>
                  </a:cubicBezTo>
                  <a:cubicBezTo>
                    <a:pt x="1781" y="2096"/>
                    <a:pt x="1806" y="1613"/>
                    <a:pt x="1806" y="1613"/>
                  </a:cubicBezTo>
                  <a:cubicBezTo>
                    <a:pt x="1806" y="1613"/>
                    <a:pt x="2179" y="1703"/>
                    <a:pt x="2179" y="2085"/>
                  </a:cubicBezTo>
                  <a:cubicBezTo>
                    <a:pt x="2179" y="2741"/>
                    <a:pt x="1755" y="3045"/>
                    <a:pt x="1755" y="3045"/>
                  </a:cubicBezTo>
                  <a:close/>
                  <a:moveTo>
                    <a:pt x="726" y="2815"/>
                  </a:moveTo>
                  <a:cubicBezTo>
                    <a:pt x="726" y="2815"/>
                    <a:pt x="476" y="1981"/>
                    <a:pt x="476" y="1635"/>
                  </a:cubicBezTo>
                  <a:cubicBezTo>
                    <a:pt x="476" y="1479"/>
                    <a:pt x="493" y="1341"/>
                    <a:pt x="519" y="1215"/>
                  </a:cubicBezTo>
                  <a:cubicBezTo>
                    <a:pt x="1659" y="1215"/>
                    <a:pt x="1659" y="1215"/>
                    <a:pt x="1659" y="1215"/>
                  </a:cubicBezTo>
                  <a:cubicBezTo>
                    <a:pt x="1685" y="1341"/>
                    <a:pt x="1702" y="1479"/>
                    <a:pt x="1702" y="1635"/>
                  </a:cubicBezTo>
                  <a:cubicBezTo>
                    <a:pt x="1702" y="1976"/>
                    <a:pt x="1453" y="2815"/>
                    <a:pt x="1453" y="2815"/>
                  </a:cubicBezTo>
                  <a:lnTo>
                    <a:pt x="726" y="2815"/>
                  </a:lnTo>
                  <a:close/>
                  <a:moveTo>
                    <a:pt x="1089" y="1406"/>
                  </a:moveTo>
                  <a:cubicBezTo>
                    <a:pt x="961" y="1406"/>
                    <a:pt x="857" y="1514"/>
                    <a:pt x="857" y="1647"/>
                  </a:cubicBezTo>
                  <a:cubicBezTo>
                    <a:pt x="857" y="1780"/>
                    <a:pt x="961" y="1888"/>
                    <a:pt x="1089" y="1888"/>
                  </a:cubicBezTo>
                  <a:cubicBezTo>
                    <a:pt x="1217" y="1888"/>
                    <a:pt x="1321" y="1780"/>
                    <a:pt x="1321" y="1647"/>
                  </a:cubicBezTo>
                  <a:cubicBezTo>
                    <a:pt x="1321" y="1514"/>
                    <a:pt x="1217" y="1406"/>
                    <a:pt x="1089" y="1406"/>
                  </a:cubicBezTo>
                  <a:close/>
                  <a:moveTo>
                    <a:pt x="1039" y="328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1129" y="320"/>
                    <a:pt x="1129" y="320"/>
                    <a:pt x="1129" y="320"/>
                  </a:cubicBezTo>
                  <a:cubicBezTo>
                    <a:pt x="1232" y="398"/>
                    <a:pt x="1512" y="647"/>
                    <a:pt x="1638" y="1125"/>
                  </a:cubicBezTo>
                  <a:cubicBezTo>
                    <a:pt x="540" y="1125"/>
                    <a:pt x="540" y="1125"/>
                    <a:pt x="540" y="1125"/>
                  </a:cubicBezTo>
                  <a:cubicBezTo>
                    <a:pt x="662" y="660"/>
                    <a:pt x="928" y="414"/>
                    <a:pt x="1039" y="328"/>
                  </a:cubicBezTo>
                  <a:close/>
                  <a:moveTo>
                    <a:pt x="424" y="3045"/>
                  </a:moveTo>
                  <a:cubicBezTo>
                    <a:pt x="424" y="3045"/>
                    <a:pt x="0" y="2741"/>
                    <a:pt x="0" y="2085"/>
                  </a:cubicBezTo>
                  <a:cubicBezTo>
                    <a:pt x="0" y="1703"/>
                    <a:pt x="373" y="1613"/>
                    <a:pt x="373" y="1613"/>
                  </a:cubicBezTo>
                  <a:cubicBezTo>
                    <a:pt x="373" y="1613"/>
                    <a:pt x="398" y="2096"/>
                    <a:pt x="580" y="2625"/>
                  </a:cubicBezTo>
                  <a:cubicBezTo>
                    <a:pt x="393" y="2856"/>
                    <a:pt x="424" y="3045"/>
                    <a:pt x="424" y="3045"/>
                  </a:cubicBezTo>
                  <a:close/>
                  <a:moveTo>
                    <a:pt x="1242" y="3093"/>
                  </a:moveTo>
                  <a:cubicBezTo>
                    <a:pt x="1167" y="3015"/>
                    <a:pt x="1167" y="3015"/>
                    <a:pt x="1167" y="3015"/>
                  </a:cubicBezTo>
                  <a:cubicBezTo>
                    <a:pt x="1086" y="3277"/>
                    <a:pt x="1086" y="3277"/>
                    <a:pt x="1086" y="3277"/>
                  </a:cubicBezTo>
                  <a:cubicBezTo>
                    <a:pt x="990" y="3015"/>
                    <a:pt x="990" y="3015"/>
                    <a:pt x="990" y="3015"/>
                  </a:cubicBezTo>
                  <a:cubicBezTo>
                    <a:pt x="925" y="3151"/>
                    <a:pt x="925" y="3151"/>
                    <a:pt x="925" y="3151"/>
                  </a:cubicBezTo>
                  <a:cubicBezTo>
                    <a:pt x="829" y="2905"/>
                    <a:pt x="829" y="2905"/>
                    <a:pt x="829" y="2905"/>
                  </a:cubicBezTo>
                  <a:cubicBezTo>
                    <a:pt x="1348" y="2905"/>
                    <a:pt x="1348" y="2905"/>
                    <a:pt x="1348" y="2905"/>
                  </a:cubicBezTo>
                  <a:lnTo>
                    <a:pt x="1242" y="3093"/>
                  </a:lnTo>
                  <a:close/>
                  <a:moveTo>
                    <a:pt x="1242" y="3093"/>
                  </a:moveTo>
                  <a:cubicBezTo>
                    <a:pt x="1242" y="3093"/>
                    <a:pt x="1242" y="3093"/>
                    <a:pt x="1242" y="3093"/>
                  </a:cubicBezTo>
                </a:path>
              </a:pathLst>
            </a:custGeom>
            <a:solidFill>
              <a:sysClr val="window" lastClr="FFFFFF">
                <a:alpha val="43000"/>
              </a:sys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D9ED8"/>
                </a:solidFill>
                <a:effectLst/>
                <a:uLnTx/>
                <a:uFillTx/>
                <a:latin typeface="+mn-ea"/>
              </a:endParaRP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3A5D8F8-6689-476E-ADBF-11777F35A0BE}"/>
                </a:ext>
              </a:extLst>
            </p:cNvPr>
            <p:cNvCxnSpPr>
              <a:cxnSpLocks/>
              <a:stCxn id="38" idx="31"/>
            </p:cNvCxnSpPr>
            <p:nvPr/>
          </p:nvCxnSpPr>
          <p:spPr>
            <a:xfrm>
              <a:off x="3278585" y="1288814"/>
              <a:ext cx="14686" cy="1603887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ysClr val="window" lastClr="FFFFFF">
                      <a:alpha val="28000"/>
                    </a:sysClr>
                  </a:gs>
                  <a:gs pos="58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636163E-CDD6-4685-9265-3AE30113B5D9}"/>
              </a:ext>
            </a:extLst>
          </p:cNvPr>
          <p:cNvGrpSpPr/>
          <p:nvPr/>
        </p:nvGrpSpPr>
        <p:grpSpPr>
          <a:xfrm>
            <a:off x="10684144" y="2983495"/>
            <a:ext cx="153384" cy="1834458"/>
            <a:chOff x="3202139" y="1058243"/>
            <a:chExt cx="153384" cy="183445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2492D603-F6FC-429B-A77A-E77F92B2B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2139" y="1058243"/>
              <a:ext cx="153384" cy="230571"/>
            </a:xfrm>
            <a:custGeom>
              <a:avLst/>
              <a:gdLst>
                <a:gd name="T0" fmla="*/ 1755 w 2179"/>
                <a:gd name="T1" fmla="*/ 3045 h 3277"/>
                <a:gd name="T2" fmla="*/ 1599 w 2179"/>
                <a:gd name="T3" fmla="*/ 2625 h 3277"/>
                <a:gd name="T4" fmla="*/ 1806 w 2179"/>
                <a:gd name="T5" fmla="*/ 1613 h 3277"/>
                <a:gd name="T6" fmla="*/ 2179 w 2179"/>
                <a:gd name="T7" fmla="*/ 2085 h 3277"/>
                <a:gd name="T8" fmla="*/ 1755 w 2179"/>
                <a:gd name="T9" fmla="*/ 3045 h 3277"/>
                <a:gd name="T10" fmla="*/ 726 w 2179"/>
                <a:gd name="T11" fmla="*/ 2815 h 3277"/>
                <a:gd name="T12" fmla="*/ 476 w 2179"/>
                <a:gd name="T13" fmla="*/ 1635 h 3277"/>
                <a:gd name="T14" fmla="*/ 519 w 2179"/>
                <a:gd name="T15" fmla="*/ 1215 h 3277"/>
                <a:gd name="T16" fmla="*/ 1659 w 2179"/>
                <a:gd name="T17" fmla="*/ 1215 h 3277"/>
                <a:gd name="T18" fmla="*/ 1702 w 2179"/>
                <a:gd name="T19" fmla="*/ 1635 h 3277"/>
                <a:gd name="T20" fmla="*/ 1453 w 2179"/>
                <a:gd name="T21" fmla="*/ 2815 h 3277"/>
                <a:gd name="T22" fmla="*/ 726 w 2179"/>
                <a:gd name="T23" fmla="*/ 2815 h 3277"/>
                <a:gd name="T24" fmla="*/ 1089 w 2179"/>
                <a:gd name="T25" fmla="*/ 1406 h 3277"/>
                <a:gd name="T26" fmla="*/ 857 w 2179"/>
                <a:gd name="T27" fmla="*/ 1647 h 3277"/>
                <a:gd name="T28" fmla="*/ 1089 w 2179"/>
                <a:gd name="T29" fmla="*/ 1888 h 3277"/>
                <a:gd name="T30" fmla="*/ 1321 w 2179"/>
                <a:gd name="T31" fmla="*/ 1647 h 3277"/>
                <a:gd name="T32" fmla="*/ 1089 w 2179"/>
                <a:gd name="T33" fmla="*/ 1406 h 3277"/>
                <a:gd name="T34" fmla="*/ 1039 w 2179"/>
                <a:gd name="T35" fmla="*/ 328 h 3277"/>
                <a:gd name="T36" fmla="*/ 1039 w 2179"/>
                <a:gd name="T37" fmla="*/ 0 h 3277"/>
                <a:gd name="T38" fmla="*/ 1129 w 2179"/>
                <a:gd name="T39" fmla="*/ 0 h 3277"/>
                <a:gd name="T40" fmla="*/ 1129 w 2179"/>
                <a:gd name="T41" fmla="*/ 320 h 3277"/>
                <a:gd name="T42" fmla="*/ 1638 w 2179"/>
                <a:gd name="T43" fmla="*/ 1125 h 3277"/>
                <a:gd name="T44" fmla="*/ 540 w 2179"/>
                <a:gd name="T45" fmla="*/ 1125 h 3277"/>
                <a:gd name="T46" fmla="*/ 1039 w 2179"/>
                <a:gd name="T47" fmla="*/ 328 h 3277"/>
                <a:gd name="T48" fmla="*/ 424 w 2179"/>
                <a:gd name="T49" fmla="*/ 3045 h 3277"/>
                <a:gd name="T50" fmla="*/ 0 w 2179"/>
                <a:gd name="T51" fmla="*/ 2085 h 3277"/>
                <a:gd name="T52" fmla="*/ 373 w 2179"/>
                <a:gd name="T53" fmla="*/ 1613 h 3277"/>
                <a:gd name="T54" fmla="*/ 580 w 2179"/>
                <a:gd name="T55" fmla="*/ 2625 h 3277"/>
                <a:gd name="T56" fmla="*/ 424 w 2179"/>
                <a:gd name="T57" fmla="*/ 3045 h 3277"/>
                <a:gd name="T58" fmla="*/ 1242 w 2179"/>
                <a:gd name="T59" fmla="*/ 3093 h 3277"/>
                <a:gd name="T60" fmla="*/ 1167 w 2179"/>
                <a:gd name="T61" fmla="*/ 3015 h 3277"/>
                <a:gd name="T62" fmla="*/ 1086 w 2179"/>
                <a:gd name="T63" fmla="*/ 3277 h 3277"/>
                <a:gd name="T64" fmla="*/ 990 w 2179"/>
                <a:gd name="T65" fmla="*/ 3015 h 3277"/>
                <a:gd name="T66" fmla="*/ 925 w 2179"/>
                <a:gd name="T67" fmla="*/ 3151 h 3277"/>
                <a:gd name="T68" fmla="*/ 829 w 2179"/>
                <a:gd name="T69" fmla="*/ 2905 h 3277"/>
                <a:gd name="T70" fmla="*/ 1348 w 2179"/>
                <a:gd name="T71" fmla="*/ 2905 h 3277"/>
                <a:gd name="T72" fmla="*/ 1242 w 2179"/>
                <a:gd name="T73" fmla="*/ 3093 h 3277"/>
                <a:gd name="T74" fmla="*/ 1242 w 2179"/>
                <a:gd name="T75" fmla="*/ 3093 h 3277"/>
                <a:gd name="T76" fmla="*/ 1242 w 2179"/>
                <a:gd name="T77" fmla="*/ 3093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9" h="3277">
                  <a:moveTo>
                    <a:pt x="1755" y="3045"/>
                  </a:moveTo>
                  <a:cubicBezTo>
                    <a:pt x="1755" y="3045"/>
                    <a:pt x="1786" y="2856"/>
                    <a:pt x="1599" y="2625"/>
                  </a:cubicBezTo>
                  <a:cubicBezTo>
                    <a:pt x="1781" y="2096"/>
                    <a:pt x="1806" y="1613"/>
                    <a:pt x="1806" y="1613"/>
                  </a:cubicBezTo>
                  <a:cubicBezTo>
                    <a:pt x="1806" y="1613"/>
                    <a:pt x="2179" y="1703"/>
                    <a:pt x="2179" y="2085"/>
                  </a:cubicBezTo>
                  <a:cubicBezTo>
                    <a:pt x="2179" y="2741"/>
                    <a:pt x="1755" y="3045"/>
                    <a:pt x="1755" y="3045"/>
                  </a:cubicBezTo>
                  <a:close/>
                  <a:moveTo>
                    <a:pt x="726" y="2815"/>
                  </a:moveTo>
                  <a:cubicBezTo>
                    <a:pt x="726" y="2815"/>
                    <a:pt x="476" y="1981"/>
                    <a:pt x="476" y="1635"/>
                  </a:cubicBezTo>
                  <a:cubicBezTo>
                    <a:pt x="476" y="1479"/>
                    <a:pt x="493" y="1341"/>
                    <a:pt x="519" y="1215"/>
                  </a:cubicBezTo>
                  <a:cubicBezTo>
                    <a:pt x="1659" y="1215"/>
                    <a:pt x="1659" y="1215"/>
                    <a:pt x="1659" y="1215"/>
                  </a:cubicBezTo>
                  <a:cubicBezTo>
                    <a:pt x="1685" y="1341"/>
                    <a:pt x="1702" y="1479"/>
                    <a:pt x="1702" y="1635"/>
                  </a:cubicBezTo>
                  <a:cubicBezTo>
                    <a:pt x="1702" y="1976"/>
                    <a:pt x="1453" y="2815"/>
                    <a:pt x="1453" y="2815"/>
                  </a:cubicBezTo>
                  <a:lnTo>
                    <a:pt x="726" y="2815"/>
                  </a:lnTo>
                  <a:close/>
                  <a:moveTo>
                    <a:pt x="1089" y="1406"/>
                  </a:moveTo>
                  <a:cubicBezTo>
                    <a:pt x="961" y="1406"/>
                    <a:pt x="857" y="1514"/>
                    <a:pt x="857" y="1647"/>
                  </a:cubicBezTo>
                  <a:cubicBezTo>
                    <a:pt x="857" y="1780"/>
                    <a:pt x="961" y="1888"/>
                    <a:pt x="1089" y="1888"/>
                  </a:cubicBezTo>
                  <a:cubicBezTo>
                    <a:pt x="1217" y="1888"/>
                    <a:pt x="1321" y="1780"/>
                    <a:pt x="1321" y="1647"/>
                  </a:cubicBezTo>
                  <a:cubicBezTo>
                    <a:pt x="1321" y="1514"/>
                    <a:pt x="1217" y="1406"/>
                    <a:pt x="1089" y="1406"/>
                  </a:cubicBezTo>
                  <a:close/>
                  <a:moveTo>
                    <a:pt x="1039" y="328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1129" y="320"/>
                    <a:pt x="1129" y="320"/>
                    <a:pt x="1129" y="320"/>
                  </a:cubicBezTo>
                  <a:cubicBezTo>
                    <a:pt x="1232" y="398"/>
                    <a:pt x="1512" y="647"/>
                    <a:pt x="1638" y="1125"/>
                  </a:cubicBezTo>
                  <a:cubicBezTo>
                    <a:pt x="540" y="1125"/>
                    <a:pt x="540" y="1125"/>
                    <a:pt x="540" y="1125"/>
                  </a:cubicBezTo>
                  <a:cubicBezTo>
                    <a:pt x="662" y="660"/>
                    <a:pt x="928" y="414"/>
                    <a:pt x="1039" y="328"/>
                  </a:cubicBezTo>
                  <a:close/>
                  <a:moveTo>
                    <a:pt x="424" y="3045"/>
                  </a:moveTo>
                  <a:cubicBezTo>
                    <a:pt x="424" y="3045"/>
                    <a:pt x="0" y="2741"/>
                    <a:pt x="0" y="2085"/>
                  </a:cubicBezTo>
                  <a:cubicBezTo>
                    <a:pt x="0" y="1703"/>
                    <a:pt x="373" y="1613"/>
                    <a:pt x="373" y="1613"/>
                  </a:cubicBezTo>
                  <a:cubicBezTo>
                    <a:pt x="373" y="1613"/>
                    <a:pt x="398" y="2096"/>
                    <a:pt x="580" y="2625"/>
                  </a:cubicBezTo>
                  <a:cubicBezTo>
                    <a:pt x="393" y="2856"/>
                    <a:pt x="424" y="3045"/>
                    <a:pt x="424" y="3045"/>
                  </a:cubicBezTo>
                  <a:close/>
                  <a:moveTo>
                    <a:pt x="1242" y="3093"/>
                  </a:moveTo>
                  <a:cubicBezTo>
                    <a:pt x="1167" y="3015"/>
                    <a:pt x="1167" y="3015"/>
                    <a:pt x="1167" y="3015"/>
                  </a:cubicBezTo>
                  <a:cubicBezTo>
                    <a:pt x="1086" y="3277"/>
                    <a:pt x="1086" y="3277"/>
                    <a:pt x="1086" y="3277"/>
                  </a:cubicBezTo>
                  <a:cubicBezTo>
                    <a:pt x="990" y="3015"/>
                    <a:pt x="990" y="3015"/>
                    <a:pt x="990" y="3015"/>
                  </a:cubicBezTo>
                  <a:cubicBezTo>
                    <a:pt x="925" y="3151"/>
                    <a:pt x="925" y="3151"/>
                    <a:pt x="925" y="3151"/>
                  </a:cubicBezTo>
                  <a:cubicBezTo>
                    <a:pt x="829" y="2905"/>
                    <a:pt x="829" y="2905"/>
                    <a:pt x="829" y="2905"/>
                  </a:cubicBezTo>
                  <a:cubicBezTo>
                    <a:pt x="1348" y="2905"/>
                    <a:pt x="1348" y="2905"/>
                    <a:pt x="1348" y="2905"/>
                  </a:cubicBezTo>
                  <a:lnTo>
                    <a:pt x="1242" y="3093"/>
                  </a:lnTo>
                  <a:close/>
                  <a:moveTo>
                    <a:pt x="1242" y="3093"/>
                  </a:moveTo>
                  <a:cubicBezTo>
                    <a:pt x="1242" y="3093"/>
                    <a:pt x="1242" y="3093"/>
                    <a:pt x="1242" y="3093"/>
                  </a:cubicBezTo>
                </a:path>
              </a:pathLst>
            </a:custGeom>
            <a:solidFill>
              <a:sysClr val="window" lastClr="FFFFFF">
                <a:alpha val="73000"/>
              </a:sys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D9ED8"/>
                </a:solidFill>
                <a:effectLst/>
                <a:uLnTx/>
                <a:uFillTx/>
                <a:latin typeface="+mn-ea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D95A3450-DBE4-4677-9C9C-CCC0FF142AC3}"/>
                </a:ext>
              </a:extLst>
            </p:cNvPr>
            <p:cNvCxnSpPr>
              <a:cxnSpLocks/>
              <a:stCxn id="41" idx="31"/>
            </p:cNvCxnSpPr>
            <p:nvPr/>
          </p:nvCxnSpPr>
          <p:spPr>
            <a:xfrm>
              <a:off x="3278585" y="1288814"/>
              <a:ext cx="14686" cy="1603887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ysClr val="window" lastClr="FFFFFF">
                      <a:alpha val="58000"/>
                    </a:sysClr>
                  </a:gs>
                  <a:gs pos="58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89D3F70F-56FD-475C-87BF-42A8C646E098}"/>
              </a:ext>
            </a:extLst>
          </p:cNvPr>
          <p:cNvGrpSpPr/>
          <p:nvPr/>
        </p:nvGrpSpPr>
        <p:grpSpPr>
          <a:xfrm>
            <a:off x="9178455" y="1814247"/>
            <a:ext cx="227384" cy="2719491"/>
            <a:chOff x="3202139" y="1058243"/>
            <a:chExt cx="153384" cy="1834458"/>
          </a:xfrm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E1C61858-5421-4D27-A14B-C981F514B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2139" y="1058243"/>
              <a:ext cx="153384" cy="230571"/>
            </a:xfrm>
            <a:custGeom>
              <a:avLst/>
              <a:gdLst>
                <a:gd name="T0" fmla="*/ 1755 w 2179"/>
                <a:gd name="T1" fmla="*/ 3045 h 3277"/>
                <a:gd name="T2" fmla="*/ 1599 w 2179"/>
                <a:gd name="T3" fmla="*/ 2625 h 3277"/>
                <a:gd name="T4" fmla="*/ 1806 w 2179"/>
                <a:gd name="T5" fmla="*/ 1613 h 3277"/>
                <a:gd name="T6" fmla="*/ 2179 w 2179"/>
                <a:gd name="T7" fmla="*/ 2085 h 3277"/>
                <a:gd name="T8" fmla="*/ 1755 w 2179"/>
                <a:gd name="T9" fmla="*/ 3045 h 3277"/>
                <a:gd name="T10" fmla="*/ 726 w 2179"/>
                <a:gd name="T11" fmla="*/ 2815 h 3277"/>
                <a:gd name="T12" fmla="*/ 476 w 2179"/>
                <a:gd name="T13" fmla="*/ 1635 h 3277"/>
                <a:gd name="T14" fmla="*/ 519 w 2179"/>
                <a:gd name="T15" fmla="*/ 1215 h 3277"/>
                <a:gd name="T16" fmla="*/ 1659 w 2179"/>
                <a:gd name="T17" fmla="*/ 1215 h 3277"/>
                <a:gd name="T18" fmla="*/ 1702 w 2179"/>
                <a:gd name="T19" fmla="*/ 1635 h 3277"/>
                <a:gd name="T20" fmla="*/ 1453 w 2179"/>
                <a:gd name="T21" fmla="*/ 2815 h 3277"/>
                <a:gd name="T22" fmla="*/ 726 w 2179"/>
                <a:gd name="T23" fmla="*/ 2815 h 3277"/>
                <a:gd name="T24" fmla="*/ 1089 w 2179"/>
                <a:gd name="T25" fmla="*/ 1406 h 3277"/>
                <a:gd name="T26" fmla="*/ 857 w 2179"/>
                <a:gd name="T27" fmla="*/ 1647 h 3277"/>
                <a:gd name="T28" fmla="*/ 1089 w 2179"/>
                <a:gd name="T29" fmla="*/ 1888 h 3277"/>
                <a:gd name="T30" fmla="*/ 1321 w 2179"/>
                <a:gd name="T31" fmla="*/ 1647 h 3277"/>
                <a:gd name="T32" fmla="*/ 1089 w 2179"/>
                <a:gd name="T33" fmla="*/ 1406 h 3277"/>
                <a:gd name="T34" fmla="*/ 1039 w 2179"/>
                <a:gd name="T35" fmla="*/ 328 h 3277"/>
                <a:gd name="T36" fmla="*/ 1039 w 2179"/>
                <a:gd name="T37" fmla="*/ 0 h 3277"/>
                <a:gd name="T38" fmla="*/ 1129 w 2179"/>
                <a:gd name="T39" fmla="*/ 0 h 3277"/>
                <a:gd name="T40" fmla="*/ 1129 w 2179"/>
                <a:gd name="T41" fmla="*/ 320 h 3277"/>
                <a:gd name="T42" fmla="*/ 1638 w 2179"/>
                <a:gd name="T43" fmla="*/ 1125 h 3277"/>
                <a:gd name="T44" fmla="*/ 540 w 2179"/>
                <a:gd name="T45" fmla="*/ 1125 h 3277"/>
                <a:gd name="T46" fmla="*/ 1039 w 2179"/>
                <a:gd name="T47" fmla="*/ 328 h 3277"/>
                <a:gd name="T48" fmla="*/ 424 w 2179"/>
                <a:gd name="T49" fmla="*/ 3045 h 3277"/>
                <a:gd name="T50" fmla="*/ 0 w 2179"/>
                <a:gd name="T51" fmla="*/ 2085 h 3277"/>
                <a:gd name="T52" fmla="*/ 373 w 2179"/>
                <a:gd name="T53" fmla="*/ 1613 h 3277"/>
                <a:gd name="T54" fmla="*/ 580 w 2179"/>
                <a:gd name="T55" fmla="*/ 2625 h 3277"/>
                <a:gd name="T56" fmla="*/ 424 w 2179"/>
                <a:gd name="T57" fmla="*/ 3045 h 3277"/>
                <a:gd name="T58" fmla="*/ 1242 w 2179"/>
                <a:gd name="T59" fmla="*/ 3093 h 3277"/>
                <a:gd name="T60" fmla="*/ 1167 w 2179"/>
                <a:gd name="T61" fmla="*/ 3015 h 3277"/>
                <a:gd name="T62" fmla="*/ 1086 w 2179"/>
                <a:gd name="T63" fmla="*/ 3277 h 3277"/>
                <a:gd name="T64" fmla="*/ 990 w 2179"/>
                <a:gd name="T65" fmla="*/ 3015 h 3277"/>
                <a:gd name="T66" fmla="*/ 925 w 2179"/>
                <a:gd name="T67" fmla="*/ 3151 h 3277"/>
                <a:gd name="T68" fmla="*/ 829 w 2179"/>
                <a:gd name="T69" fmla="*/ 2905 h 3277"/>
                <a:gd name="T70" fmla="*/ 1348 w 2179"/>
                <a:gd name="T71" fmla="*/ 2905 h 3277"/>
                <a:gd name="T72" fmla="*/ 1242 w 2179"/>
                <a:gd name="T73" fmla="*/ 3093 h 3277"/>
                <a:gd name="T74" fmla="*/ 1242 w 2179"/>
                <a:gd name="T75" fmla="*/ 3093 h 3277"/>
                <a:gd name="T76" fmla="*/ 1242 w 2179"/>
                <a:gd name="T77" fmla="*/ 3093 h 3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79" h="3277">
                  <a:moveTo>
                    <a:pt x="1755" y="3045"/>
                  </a:moveTo>
                  <a:cubicBezTo>
                    <a:pt x="1755" y="3045"/>
                    <a:pt x="1786" y="2856"/>
                    <a:pt x="1599" y="2625"/>
                  </a:cubicBezTo>
                  <a:cubicBezTo>
                    <a:pt x="1781" y="2096"/>
                    <a:pt x="1806" y="1613"/>
                    <a:pt x="1806" y="1613"/>
                  </a:cubicBezTo>
                  <a:cubicBezTo>
                    <a:pt x="1806" y="1613"/>
                    <a:pt x="2179" y="1703"/>
                    <a:pt x="2179" y="2085"/>
                  </a:cubicBezTo>
                  <a:cubicBezTo>
                    <a:pt x="2179" y="2741"/>
                    <a:pt x="1755" y="3045"/>
                    <a:pt x="1755" y="3045"/>
                  </a:cubicBezTo>
                  <a:close/>
                  <a:moveTo>
                    <a:pt x="726" y="2815"/>
                  </a:moveTo>
                  <a:cubicBezTo>
                    <a:pt x="726" y="2815"/>
                    <a:pt x="476" y="1981"/>
                    <a:pt x="476" y="1635"/>
                  </a:cubicBezTo>
                  <a:cubicBezTo>
                    <a:pt x="476" y="1479"/>
                    <a:pt x="493" y="1341"/>
                    <a:pt x="519" y="1215"/>
                  </a:cubicBezTo>
                  <a:cubicBezTo>
                    <a:pt x="1659" y="1215"/>
                    <a:pt x="1659" y="1215"/>
                    <a:pt x="1659" y="1215"/>
                  </a:cubicBezTo>
                  <a:cubicBezTo>
                    <a:pt x="1685" y="1341"/>
                    <a:pt x="1702" y="1479"/>
                    <a:pt x="1702" y="1635"/>
                  </a:cubicBezTo>
                  <a:cubicBezTo>
                    <a:pt x="1702" y="1976"/>
                    <a:pt x="1453" y="2815"/>
                    <a:pt x="1453" y="2815"/>
                  </a:cubicBezTo>
                  <a:lnTo>
                    <a:pt x="726" y="2815"/>
                  </a:lnTo>
                  <a:close/>
                  <a:moveTo>
                    <a:pt x="1089" y="1406"/>
                  </a:moveTo>
                  <a:cubicBezTo>
                    <a:pt x="961" y="1406"/>
                    <a:pt x="857" y="1514"/>
                    <a:pt x="857" y="1647"/>
                  </a:cubicBezTo>
                  <a:cubicBezTo>
                    <a:pt x="857" y="1780"/>
                    <a:pt x="961" y="1888"/>
                    <a:pt x="1089" y="1888"/>
                  </a:cubicBezTo>
                  <a:cubicBezTo>
                    <a:pt x="1217" y="1888"/>
                    <a:pt x="1321" y="1780"/>
                    <a:pt x="1321" y="1647"/>
                  </a:cubicBezTo>
                  <a:cubicBezTo>
                    <a:pt x="1321" y="1514"/>
                    <a:pt x="1217" y="1406"/>
                    <a:pt x="1089" y="1406"/>
                  </a:cubicBezTo>
                  <a:close/>
                  <a:moveTo>
                    <a:pt x="1039" y="328"/>
                  </a:moveTo>
                  <a:cubicBezTo>
                    <a:pt x="1039" y="0"/>
                    <a:pt x="1039" y="0"/>
                    <a:pt x="1039" y="0"/>
                  </a:cubicBezTo>
                  <a:cubicBezTo>
                    <a:pt x="1129" y="0"/>
                    <a:pt x="1129" y="0"/>
                    <a:pt x="1129" y="0"/>
                  </a:cubicBezTo>
                  <a:cubicBezTo>
                    <a:pt x="1129" y="320"/>
                    <a:pt x="1129" y="320"/>
                    <a:pt x="1129" y="320"/>
                  </a:cubicBezTo>
                  <a:cubicBezTo>
                    <a:pt x="1232" y="398"/>
                    <a:pt x="1512" y="647"/>
                    <a:pt x="1638" y="1125"/>
                  </a:cubicBezTo>
                  <a:cubicBezTo>
                    <a:pt x="540" y="1125"/>
                    <a:pt x="540" y="1125"/>
                    <a:pt x="540" y="1125"/>
                  </a:cubicBezTo>
                  <a:cubicBezTo>
                    <a:pt x="662" y="660"/>
                    <a:pt x="928" y="414"/>
                    <a:pt x="1039" y="328"/>
                  </a:cubicBezTo>
                  <a:close/>
                  <a:moveTo>
                    <a:pt x="424" y="3045"/>
                  </a:moveTo>
                  <a:cubicBezTo>
                    <a:pt x="424" y="3045"/>
                    <a:pt x="0" y="2741"/>
                    <a:pt x="0" y="2085"/>
                  </a:cubicBezTo>
                  <a:cubicBezTo>
                    <a:pt x="0" y="1703"/>
                    <a:pt x="373" y="1613"/>
                    <a:pt x="373" y="1613"/>
                  </a:cubicBezTo>
                  <a:cubicBezTo>
                    <a:pt x="373" y="1613"/>
                    <a:pt x="398" y="2096"/>
                    <a:pt x="580" y="2625"/>
                  </a:cubicBezTo>
                  <a:cubicBezTo>
                    <a:pt x="393" y="2856"/>
                    <a:pt x="424" y="3045"/>
                    <a:pt x="424" y="3045"/>
                  </a:cubicBezTo>
                  <a:close/>
                  <a:moveTo>
                    <a:pt x="1242" y="3093"/>
                  </a:moveTo>
                  <a:cubicBezTo>
                    <a:pt x="1167" y="3015"/>
                    <a:pt x="1167" y="3015"/>
                    <a:pt x="1167" y="3015"/>
                  </a:cubicBezTo>
                  <a:cubicBezTo>
                    <a:pt x="1086" y="3277"/>
                    <a:pt x="1086" y="3277"/>
                    <a:pt x="1086" y="3277"/>
                  </a:cubicBezTo>
                  <a:cubicBezTo>
                    <a:pt x="990" y="3015"/>
                    <a:pt x="990" y="3015"/>
                    <a:pt x="990" y="3015"/>
                  </a:cubicBezTo>
                  <a:cubicBezTo>
                    <a:pt x="925" y="3151"/>
                    <a:pt x="925" y="3151"/>
                    <a:pt x="925" y="3151"/>
                  </a:cubicBezTo>
                  <a:cubicBezTo>
                    <a:pt x="829" y="2905"/>
                    <a:pt x="829" y="2905"/>
                    <a:pt x="829" y="2905"/>
                  </a:cubicBezTo>
                  <a:cubicBezTo>
                    <a:pt x="1348" y="2905"/>
                    <a:pt x="1348" y="2905"/>
                    <a:pt x="1348" y="2905"/>
                  </a:cubicBezTo>
                  <a:lnTo>
                    <a:pt x="1242" y="3093"/>
                  </a:lnTo>
                  <a:close/>
                  <a:moveTo>
                    <a:pt x="1242" y="3093"/>
                  </a:moveTo>
                  <a:cubicBezTo>
                    <a:pt x="1242" y="3093"/>
                    <a:pt x="1242" y="3093"/>
                    <a:pt x="1242" y="3093"/>
                  </a:cubicBezTo>
                </a:path>
              </a:pathLst>
            </a:custGeom>
            <a:solidFill>
              <a:sysClr val="window" lastClr="FFFFFF">
                <a:alpha val="25000"/>
              </a:sys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D9ED8"/>
                </a:solidFill>
                <a:effectLst/>
                <a:uLnTx/>
                <a:uFillTx/>
                <a:latin typeface="+mn-ea"/>
              </a:endParaRP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A02B5C0-3C26-4E12-9FC4-74DA33534CE3}"/>
                </a:ext>
              </a:extLst>
            </p:cNvPr>
            <p:cNvCxnSpPr>
              <a:cxnSpLocks/>
              <a:stCxn id="44" idx="31"/>
            </p:cNvCxnSpPr>
            <p:nvPr/>
          </p:nvCxnSpPr>
          <p:spPr>
            <a:xfrm>
              <a:off x="3278585" y="1288814"/>
              <a:ext cx="14686" cy="1603887"/>
            </a:xfrm>
            <a:prstGeom prst="line">
              <a:avLst/>
            </a:prstGeom>
            <a:noFill/>
            <a:ln w="6350" cap="flat" cmpd="sng" algn="ctr">
              <a:gradFill>
                <a:gsLst>
                  <a:gs pos="0">
                    <a:sysClr val="window" lastClr="FFFFFF">
                      <a:alpha val="42000"/>
                    </a:sysClr>
                  </a:gs>
                  <a:gs pos="65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5CC9F5B-04ED-4BCE-A05D-DF96D9D8AED2}"/>
              </a:ext>
            </a:extLst>
          </p:cNvPr>
          <p:cNvSpPr/>
          <p:nvPr/>
        </p:nvSpPr>
        <p:spPr>
          <a:xfrm>
            <a:off x="5167689" y="3098780"/>
            <a:ext cx="1867779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+mn-ea"/>
              </a:rPr>
              <a:t>策划谋划</a:t>
            </a:r>
            <a:endParaRPr lang="en-US" altLang="zh-CN" sz="2400" b="1" dirty="0">
              <a:solidFill>
                <a:prstClr val="white"/>
              </a:solidFill>
              <a:latin typeface="+mn-ea"/>
            </a:endParaRPr>
          </a:p>
          <a:p>
            <a:pPr algn="dist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+mn-ea"/>
              </a:rPr>
              <a:t>风险管理</a:t>
            </a:r>
            <a:endParaRPr lang="en-US" altLang="zh-CN" sz="2400" b="1" dirty="0">
              <a:solidFill>
                <a:prstClr val="white"/>
              </a:solidFill>
              <a:latin typeface="+mn-ea"/>
            </a:endParaRPr>
          </a:p>
          <a:p>
            <a:pPr algn="dist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+mn-ea"/>
              </a:rPr>
              <a:t>全过程咨询</a:t>
            </a:r>
            <a:endParaRPr lang="en-US" altLang="zh-CN" sz="2400" b="1" dirty="0">
              <a:solidFill>
                <a:prstClr val="white"/>
              </a:solidFill>
              <a:latin typeface="+mn-ea"/>
            </a:endParaRPr>
          </a:p>
          <a:p>
            <a:pPr algn="dist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+mn-ea"/>
              </a:rPr>
              <a:t>运营管理</a:t>
            </a:r>
          </a:p>
        </p:txBody>
      </p:sp>
    </p:spTree>
    <p:extLst>
      <p:ext uri="{BB962C8B-B14F-4D97-AF65-F5344CB8AC3E}">
        <p14:creationId xmlns:p14="http://schemas.microsoft.com/office/powerpoint/2010/main" val="2746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浅色, 户外, 夜晚&#10;&#10;描述已自动生成">
            <a:extLst>
              <a:ext uri="{FF2B5EF4-FFF2-40B4-BE49-F238E27FC236}">
                <a16:creationId xmlns:a16="http://schemas.microsoft.com/office/drawing/2014/main" id="{ECFE2AF3-68A7-446B-B6A2-8C6260BEE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2" b="2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94E569D-CF36-412D-97A3-C584A4D303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A2946"/>
              </a:gs>
              <a:gs pos="60000">
                <a:srgbClr val="1A2946">
                  <a:alpha val="90000"/>
                </a:srgbClr>
              </a:gs>
              <a:gs pos="100000">
                <a:srgbClr val="23476E"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Light"/>
              <a:cs typeface="+mn-cs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D75481C-A864-45FC-9175-73D8141573DE}"/>
              </a:ext>
            </a:extLst>
          </p:cNvPr>
          <p:cNvGrpSpPr/>
          <p:nvPr/>
        </p:nvGrpSpPr>
        <p:grpSpPr>
          <a:xfrm>
            <a:off x="2070974" y="684756"/>
            <a:ext cx="2205050" cy="2525799"/>
            <a:chOff x="1249607" y="1253640"/>
            <a:chExt cx="2205050" cy="2525799"/>
          </a:xfrm>
        </p:grpSpPr>
        <p:sp>
          <p:nvSpPr>
            <p:cNvPr id="36" name="菱形 35">
              <a:extLst>
                <a:ext uri="{FF2B5EF4-FFF2-40B4-BE49-F238E27FC236}">
                  <a16:creationId xmlns:a16="http://schemas.microsoft.com/office/drawing/2014/main" id="{28240A05-4B4E-4825-AEA7-15DB5D03B94E}"/>
                </a:ext>
              </a:extLst>
            </p:cNvPr>
            <p:cNvSpPr/>
            <p:nvPr/>
          </p:nvSpPr>
          <p:spPr>
            <a:xfrm>
              <a:off x="1249607" y="2647046"/>
              <a:ext cx="2205050" cy="1132393"/>
            </a:xfrm>
            <a:prstGeom prst="diamond">
              <a:avLst/>
            </a:prstGeom>
            <a:noFill/>
            <a:ln w="6350" cap="flat" cmpd="sng" algn="ctr">
              <a:solidFill>
                <a:srgbClr val="0BD0D9"/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菱形 36">
              <a:extLst>
                <a:ext uri="{FF2B5EF4-FFF2-40B4-BE49-F238E27FC236}">
                  <a16:creationId xmlns:a16="http://schemas.microsoft.com/office/drawing/2014/main" id="{6CD5ABC2-C398-47D2-BE9C-14C8B71E4533}"/>
                </a:ext>
              </a:extLst>
            </p:cNvPr>
            <p:cNvSpPr/>
            <p:nvPr/>
          </p:nvSpPr>
          <p:spPr>
            <a:xfrm>
              <a:off x="1395531" y="2534011"/>
              <a:ext cx="1913201" cy="982515"/>
            </a:xfrm>
            <a:prstGeom prst="diamond">
              <a:avLst/>
            </a:prstGeom>
            <a:solidFill>
              <a:srgbClr val="17406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菱形 37">
              <a:extLst>
                <a:ext uri="{FF2B5EF4-FFF2-40B4-BE49-F238E27FC236}">
                  <a16:creationId xmlns:a16="http://schemas.microsoft.com/office/drawing/2014/main" id="{E1DBC271-F680-4386-B784-70A4BAB06383}"/>
                </a:ext>
              </a:extLst>
            </p:cNvPr>
            <p:cNvSpPr/>
            <p:nvPr/>
          </p:nvSpPr>
          <p:spPr>
            <a:xfrm>
              <a:off x="1249607" y="2457301"/>
              <a:ext cx="2205050" cy="1132393"/>
            </a:xfrm>
            <a:prstGeom prst="diamond">
              <a:avLst/>
            </a:prstGeom>
            <a:noFill/>
            <a:ln w="6350" cap="flat" cmpd="sng" algn="ctr">
              <a:solidFill>
                <a:srgbClr val="0BD0D9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9" name="六边形 38">
              <a:extLst>
                <a:ext uri="{FF2B5EF4-FFF2-40B4-BE49-F238E27FC236}">
                  <a16:creationId xmlns:a16="http://schemas.microsoft.com/office/drawing/2014/main" id="{79A652D6-62AE-43D0-9630-4018B5C17482}"/>
                </a:ext>
              </a:extLst>
            </p:cNvPr>
            <p:cNvSpPr/>
            <p:nvPr/>
          </p:nvSpPr>
          <p:spPr>
            <a:xfrm rot="5400000">
              <a:off x="1221489" y="1419248"/>
              <a:ext cx="2253996" cy="1922780"/>
            </a:xfrm>
            <a:prstGeom prst="hexagon">
              <a:avLst/>
            </a:prstGeom>
            <a:gradFill flip="none" rotWithShape="0">
              <a:gsLst>
                <a:gs pos="39000">
                  <a:srgbClr val="0BD0D9">
                    <a:alpha val="0"/>
                  </a:srgbClr>
                </a:gs>
                <a:gs pos="100000">
                  <a:srgbClr val="0BD0D9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7BA9411B-CC35-4CCE-8BDA-784498C50F71}"/>
                </a:ext>
              </a:extLst>
            </p:cNvPr>
            <p:cNvSpPr/>
            <p:nvPr/>
          </p:nvSpPr>
          <p:spPr>
            <a:xfrm>
              <a:off x="1778353" y="2457301"/>
              <a:ext cx="1107997" cy="830997"/>
            </a:xfrm>
            <a:prstGeom prst="rect">
              <a:avLst/>
            </a:prstGeom>
            <a:scene3d>
              <a:camera prst="perspectiveRelaxedModerately"/>
              <a:lightRig rig="flat" dir="t"/>
            </a:scene3d>
            <a:sp3d extrusionH="127000"/>
          </p:spPr>
          <p:txBody>
            <a:bodyPr wrap="none">
              <a:spAutoFit/>
              <a:sp3d extrusionH="63500" prstMaterial="matte">
                <a:extrusionClr>
                  <a:schemeClr val="accent1"/>
                </a:extrusionClr>
              </a:sp3d>
            </a:bodyPr>
            <a:lstStyle/>
            <a:p>
              <a:pPr algn="ctr">
                <a:defRPr/>
              </a:pPr>
              <a:r>
                <a:rPr lang="zh-CN" altLang="en-US" sz="2400" b="1" dirty="0">
                  <a:ln w="0">
                    <a:noFill/>
                  </a:ln>
                  <a:solidFill>
                    <a:prstClr val="white"/>
                  </a:solidFill>
                  <a:latin typeface="微软雅黑"/>
                </a:rPr>
                <a:t>水   利</a:t>
              </a:r>
              <a:endParaRPr lang="en-US" altLang="zh-CN" sz="2400" b="1" dirty="0">
                <a:ln w="0">
                  <a:noFill/>
                </a:ln>
                <a:solidFill>
                  <a:prstClr val="white"/>
                </a:solidFill>
                <a:latin typeface="微软雅黑"/>
              </a:endParaRPr>
            </a:p>
            <a:p>
              <a:pPr algn="ctr">
                <a:defRPr/>
              </a:pPr>
              <a:r>
                <a:rPr lang="zh-CN" altLang="en-US" sz="2400" b="1" dirty="0">
                  <a:ln w="0">
                    <a:noFill/>
                  </a:ln>
                  <a:solidFill>
                    <a:prstClr val="white"/>
                  </a:solidFill>
                  <a:latin typeface="微软雅黑"/>
                </a:rPr>
                <a:t>大发展</a:t>
              </a: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0B3C09E-58A1-49D4-9046-B874BB2FDDED}"/>
              </a:ext>
            </a:extLst>
          </p:cNvPr>
          <p:cNvSpPr/>
          <p:nvPr/>
        </p:nvSpPr>
        <p:spPr>
          <a:xfrm>
            <a:off x="3301611" y="7190878"/>
            <a:ext cx="558877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4400" dirty="0">
                <a:solidFill>
                  <a:srgbClr val="C8A884"/>
                </a:solidFill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大浪淘沙，始得真金</a:t>
            </a:r>
            <a:endParaRPr lang="en-US" altLang="zh-CN" sz="4400" dirty="0">
              <a:solidFill>
                <a:srgbClr val="C8A884"/>
              </a:solidFill>
              <a:latin typeface="禹卫书法行书简体&#10;" panose="02000603000000000000" pitchFamily="2" charset="-122"/>
              <a:ea typeface="禹卫书法行书简体&#10;" panose="02000603000000000000" pitchFamily="2" charset="-122"/>
            </a:endParaRPr>
          </a:p>
          <a:p>
            <a:pPr algn="ctr">
              <a:spcAft>
                <a:spcPts val="600"/>
              </a:spcAft>
              <a:defRPr/>
            </a:pPr>
            <a:r>
              <a:rPr lang="zh-CN" altLang="en-US" sz="4400" dirty="0">
                <a:solidFill>
                  <a:srgbClr val="C8A884"/>
                </a:solidFill>
                <a:latin typeface="禹卫书法行书简体&#10;" panose="02000603000000000000" pitchFamily="2" charset="-122"/>
                <a:ea typeface="禹卫书法行书简体&#10;" panose="02000603000000000000" pitchFamily="2" charset="-122"/>
              </a:rPr>
              <a:t>立足上海，辐射全国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2BE09C-3874-4BE2-96F7-E3FDD23D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966" y="1343712"/>
            <a:ext cx="5724640" cy="1920406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22F48498-6C9A-4C64-B962-9D85BFD6D5F5}"/>
              </a:ext>
            </a:extLst>
          </p:cNvPr>
          <p:cNvGrpSpPr/>
          <p:nvPr/>
        </p:nvGrpSpPr>
        <p:grpSpPr>
          <a:xfrm>
            <a:off x="4269740" y="3948874"/>
            <a:ext cx="3652520" cy="2374275"/>
            <a:chOff x="4269740" y="3948874"/>
            <a:chExt cx="3652520" cy="2374275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C3C3BC1-BC97-4818-B2A6-76B11121CEE6}"/>
                </a:ext>
              </a:extLst>
            </p:cNvPr>
            <p:cNvGrpSpPr/>
            <p:nvPr/>
          </p:nvGrpSpPr>
          <p:grpSpPr>
            <a:xfrm>
              <a:off x="4269740" y="5626404"/>
              <a:ext cx="3652520" cy="696745"/>
              <a:chOff x="403557" y="12328"/>
              <a:chExt cx="2739390" cy="522559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74A2850C-EAB7-4A9D-927A-B9731B1839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3557" y="12328"/>
                <a:ext cx="432000" cy="522559"/>
              </a:xfrm>
              <a:prstGeom prst="rect">
                <a:avLst/>
              </a:prstGeom>
            </p:spPr>
          </p:pic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BE41922-4CB7-4976-9E25-6C2D3803B8D1}"/>
                  </a:ext>
                </a:extLst>
              </p:cNvPr>
              <p:cNvSpPr/>
              <p:nvPr/>
            </p:nvSpPr>
            <p:spPr>
              <a:xfrm>
                <a:off x="835558" y="93089"/>
                <a:ext cx="2307389" cy="361590"/>
              </a:xfrm>
              <a:prstGeom prst="rect">
                <a:avLst/>
              </a:prstGeom>
              <a:effectLst>
                <a:glow rad="101600">
                  <a:srgbClr val="FFFFFF">
                    <a:alpha val="80000"/>
                  </a:srgbClr>
                </a:glow>
              </a:effectLst>
            </p:spPr>
            <p:txBody>
              <a:bodyPr wrap="square">
                <a:spAutoFit/>
              </a:bodyPr>
              <a:lstStyle/>
              <a:p>
                <a:pPr algn="dist" defTabSz="1375467">
                  <a:defRPr/>
                </a:pPr>
                <a:r>
                  <a:rPr lang="zh-CN" altLang="en-US" sz="16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微软雅黑"/>
                  </a:rPr>
                  <a:t>上海市水利工程集团有限公司</a:t>
                </a:r>
              </a:p>
              <a:p>
                <a:pPr algn="dist" defTabSz="1375467">
                  <a:defRPr/>
                </a:pPr>
                <a:r>
                  <a:rPr lang="en-US" altLang="zh-CN" sz="933" kern="0" dirty="0">
                    <a:solidFill>
                      <a:prstClr val="white"/>
                    </a:solidFill>
                    <a:latin typeface="微软雅黑"/>
                    <a:ea typeface="微软雅黑"/>
                  </a:rPr>
                  <a:t>Shanghai Hydraulic Engineering Group Co., Ltd.</a:t>
                </a:r>
              </a:p>
            </p:txBody>
          </p:sp>
        </p:grpSp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532A0D21-07E8-4C78-B0E1-4E3CF3F5A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43810" y="3948874"/>
              <a:ext cx="1504380" cy="1504381"/>
            </a:xfrm>
            <a:prstGeom prst="rect">
              <a:avLst/>
            </a:prstGeom>
            <a:noFill/>
            <a:ln w="285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89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85E6029-350F-45A4-A606-445BA20B8D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B31"/>
              </a:gs>
              <a:gs pos="100000">
                <a:srgbClr val="001F3C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9FAAB82-2D77-4D00-88DE-26AAD95F3A3B}"/>
              </a:ext>
            </a:extLst>
          </p:cNvPr>
          <p:cNvGrpSpPr/>
          <p:nvPr/>
        </p:nvGrpSpPr>
        <p:grpSpPr>
          <a:xfrm>
            <a:off x="3112655" y="7335045"/>
            <a:ext cx="5040000" cy="2684127"/>
            <a:chOff x="3576000" y="1124745"/>
            <a:chExt cx="5040000" cy="2684127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E83C37B2-3210-44FA-A6F1-F60B8F8A0BE0}"/>
                </a:ext>
              </a:extLst>
            </p:cNvPr>
            <p:cNvGrpSpPr/>
            <p:nvPr/>
          </p:nvGrpSpPr>
          <p:grpSpPr>
            <a:xfrm>
              <a:off x="4936110" y="1124745"/>
              <a:ext cx="2319780" cy="1080367"/>
              <a:chOff x="4689215" y="1124745"/>
              <a:chExt cx="2655383" cy="1236664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2B4B1BF7-842B-4ABA-8ECD-3655D09157F6}"/>
                  </a:ext>
                </a:extLst>
              </p:cNvPr>
              <p:cNvGrpSpPr/>
              <p:nvPr/>
            </p:nvGrpSpPr>
            <p:grpSpPr>
              <a:xfrm>
                <a:off x="4689215" y="1124745"/>
                <a:ext cx="2655383" cy="951218"/>
                <a:chOff x="4073052" y="1104081"/>
                <a:chExt cx="3988286" cy="1635026"/>
              </a:xfrm>
            </p:grpSpPr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0A4F974D-78B1-4310-ADE7-3F080F44968F}"/>
                    </a:ext>
                  </a:extLst>
                </p:cNvPr>
                <p:cNvSpPr txBox="1"/>
                <p:nvPr/>
              </p:nvSpPr>
              <p:spPr>
                <a:xfrm>
                  <a:off x="5827583" y="1104081"/>
                  <a:ext cx="1356488" cy="1635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sz="8800" b="1">
                      <a:gradFill>
                        <a:gsLst>
                          <a:gs pos="58000">
                            <a:srgbClr val="BEBEBE"/>
                          </a:gs>
                          <a:gs pos="29000">
                            <a:schemeClr val="bg1"/>
                          </a:gs>
                          <a:gs pos="93000">
                            <a:schemeClr val="bg1">
                              <a:lumMod val="50000"/>
                              <a:alpha val="0"/>
                            </a:schemeClr>
                          </a:gs>
                        </a:gsLst>
                        <a:lin ang="0" scaled="0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480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7000">
                            <a:srgbClr val="307DB6">
                              <a:alpha val="25000"/>
                            </a:srgbClr>
                          </a:gs>
                          <a:gs pos="85000">
                            <a:srgbClr val="6DA3CB">
                              <a:alpha val="0"/>
                            </a:srgbClr>
                          </a:gs>
                          <a:gs pos="35000">
                            <a:srgbClr val="015FA5"/>
                          </a:gs>
                        </a:gsLst>
                        <a:lin ang="0" scaled="0"/>
                      </a:gradFill>
                      <a:effectLst/>
                      <a:uLnTx/>
                      <a:uFillTx/>
                      <a:latin typeface="禹卫书法行书简体&#10;" panose="02000603000000000000" pitchFamily="2" charset="-122"/>
                      <a:ea typeface="禹卫书法行书简体&#10;" panose="02000603000000000000" pitchFamily="2" charset="-122"/>
                      <a:cs typeface="+mn-cs"/>
                    </a:rPr>
                    <a:t>集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7000">
                          <a:srgbClr val="307DB6">
                            <a:alpha val="25000"/>
                          </a:srgbClr>
                        </a:gs>
                        <a:gs pos="85000">
                          <a:srgbClr val="6DA3CB">
                            <a:alpha val="0"/>
                          </a:srgbClr>
                        </a:gs>
                        <a:gs pos="35000">
                          <a:srgbClr val="015FA5"/>
                        </a:gs>
                      </a:gsLst>
                      <a:lin ang="0" scaled="0"/>
                    </a:gradFill>
                    <a:effectLst/>
                    <a:uLnTx/>
                    <a:uFillTx/>
                    <a:latin typeface="禹卫书法行书简体&#10;" panose="02000603000000000000" pitchFamily="2" charset="-122"/>
                    <a:ea typeface="禹卫书法行书简体&#10;" panose="02000603000000000000" pitchFamily="2" charset="-122"/>
                    <a:cs typeface="+mn-cs"/>
                  </a:endParaRPr>
                </a:p>
              </p:txBody>
            </p:sp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44F5021F-F6B3-44C5-8E99-8F3AD7D75CB0}"/>
                    </a:ext>
                  </a:extLst>
                </p:cNvPr>
                <p:cNvSpPr txBox="1"/>
                <p:nvPr/>
              </p:nvSpPr>
              <p:spPr>
                <a:xfrm>
                  <a:off x="6704850" y="1104081"/>
                  <a:ext cx="1356488" cy="1635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sz="8800" b="1">
                      <a:gradFill>
                        <a:gsLst>
                          <a:gs pos="58000">
                            <a:srgbClr val="BEBEBE"/>
                          </a:gs>
                          <a:gs pos="29000">
                            <a:schemeClr val="bg1"/>
                          </a:gs>
                          <a:gs pos="93000">
                            <a:schemeClr val="bg1">
                              <a:lumMod val="50000"/>
                              <a:alpha val="0"/>
                            </a:schemeClr>
                          </a:gs>
                        </a:gsLst>
                        <a:lin ang="0" scaled="0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480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7000">
                            <a:srgbClr val="307DB6">
                              <a:alpha val="25000"/>
                            </a:srgbClr>
                          </a:gs>
                          <a:gs pos="85000">
                            <a:srgbClr val="6DA3CB">
                              <a:alpha val="0"/>
                            </a:srgbClr>
                          </a:gs>
                          <a:gs pos="35000">
                            <a:srgbClr val="015FA5"/>
                          </a:gs>
                        </a:gsLst>
                        <a:lin ang="0" scaled="0"/>
                      </a:gradFill>
                      <a:effectLst/>
                      <a:uLnTx/>
                      <a:uFillTx/>
                      <a:latin typeface="禹卫书法行书简体&#10;" panose="02000603000000000000" pitchFamily="2" charset="-122"/>
                      <a:ea typeface="禹卫书法行书简体&#10;" panose="02000603000000000000" pitchFamily="2" charset="-122"/>
                      <a:cs typeface="+mn-cs"/>
                    </a:rPr>
                    <a:t>团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7000">
                          <a:srgbClr val="307DB6">
                            <a:alpha val="25000"/>
                          </a:srgbClr>
                        </a:gs>
                        <a:gs pos="85000">
                          <a:srgbClr val="6DA3CB">
                            <a:alpha val="0"/>
                          </a:srgbClr>
                        </a:gs>
                        <a:gs pos="35000">
                          <a:srgbClr val="015FA5"/>
                        </a:gs>
                      </a:gsLst>
                      <a:lin ang="0" scaled="0"/>
                    </a:gradFill>
                    <a:effectLst/>
                    <a:uLnTx/>
                    <a:uFillTx/>
                    <a:latin typeface="禹卫书法行书简体&#10;" panose="02000603000000000000" pitchFamily="2" charset="-122"/>
                    <a:ea typeface="禹卫书法行书简体&#10;" panose="02000603000000000000" pitchFamily="2" charset="-122"/>
                    <a:cs typeface="+mn-cs"/>
                  </a:endParaRPr>
                </a:p>
              </p:txBody>
            </p:sp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9E8DAEEA-90B9-4A54-8AE4-7DFE020E8576}"/>
                    </a:ext>
                  </a:extLst>
                </p:cNvPr>
                <p:cNvSpPr txBox="1"/>
                <p:nvPr/>
              </p:nvSpPr>
              <p:spPr>
                <a:xfrm>
                  <a:off x="4073052" y="1104081"/>
                  <a:ext cx="1356488" cy="1635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480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7000">
                            <a:srgbClr val="307DB6">
                              <a:alpha val="25000"/>
                            </a:srgbClr>
                          </a:gs>
                          <a:gs pos="85000">
                            <a:srgbClr val="6DA3CB">
                              <a:alpha val="0"/>
                            </a:srgbClr>
                          </a:gs>
                          <a:gs pos="35000">
                            <a:srgbClr val="015FA5"/>
                          </a:gs>
                        </a:gsLst>
                        <a:lin ang="0" scaled="0"/>
                      </a:gradFill>
                      <a:effectLst/>
                      <a:uLnTx/>
                      <a:uFillTx/>
                      <a:latin typeface="禹卫书法行书简体&#10;" panose="02000603000000000000" pitchFamily="2" charset="-122"/>
                      <a:ea typeface="禹卫书法行书简体&#10;" panose="02000603000000000000" pitchFamily="2" charset="-122"/>
                      <a:cs typeface="+mn-cs"/>
                    </a:rPr>
                    <a:t>上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7000">
                          <a:srgbClr val="307DB6">
                            <a:alpha val="25000"/>
                          </a:srgbClr>
                        </a:gs>
                        <a:gs pos="85000">
                          <a:srgbClr val="6DA3CB">
                            <a:alpha val="0"/>
                          </a:srgbClr>
                        </a:gs>
                        <a:gs pos="35000">
                          <a:srgbClr val="015FA5"/>
                        </a:gs>
                      </a:gsLst>
                      <a:lin ang="0" scaled="0"/>
                    </a:gradFill>
                    <a:effectLst/>
                    <a:uLnTx/>
                    <a:uFillTx/>
                    <a:latin typeface="禹卫书法行书简体&#10;" panose="02000603000000000000" pitchFamily="2" charset="-122"/>
                    <a:ea typeface="禹卫书法行书简体&#10;" panose="02000603000000000000" pitchFamily="2" charset="-122"/>
                    <a:cs typeface="+mn-cs"/>
                  </a:endParaRPr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B958D4A7-2A0B-4268-8756-DA2EE36DD9EA}"/>
                    </a:ext>
                  </a:extLst>
                </p:cNvPr>
                <p:cNvSpPr txBox="1"/>
                <p:nvPr/>
              </p:nvSpPr>
              <p:spPr>
                <a:xfrm>
                  <a:off x="4950319" y="1104081"/>
                  <a:ext cx="1356488" cy="16350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sz="8800" b="1">
                      <a:gradFill>
                        <a:gsLst>
                          <a:gs pos="58000">
                            <a:srgbClr val="BEBEBE"/>
                          </a:gs>
                          <a:gs pos="29000">
                            <a:schemeClr val="bg1"/>
                          </a:gs>
                          <a:gs pos="93000">
                            <a:schemeClr val="bg1">
                              <a:lumMod val="50000"/>
                              <a:alpha val="0"/>
                            </a:schemeClr>
                          </a:gs>
                        </a:gsLst>
                        <a:lin ang="0" scaled="0"/>
                      </a:gra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480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67000">
                            <a:srgbClr val="307DB6">
                              <a:alpha val="25000"/>
                            </a:srgbClr>
                          </a:gs>
                          <a:gs pos="85000">
                            <a:srgbClr val="6DA3CB">
                              <a:alpha val="0"/>
                            </a:srgbClr>
                          </a:gs>
                          <a:gs pos="35000">
                            <a:srgbClr val="015FA5"/>
                          </a:gs>
                        </a:gsLst>
                        <a:lin ang="0" scaled="0"/>
                      </a:gradFill>
                      <a:effectLst/>
                      <a:uLnTx/>
                      <a:uFillTx/>
                      <a:latin typeface="禹卫书法行书简体&#10;" panose="02000603000000000000" pitchFamily="2" charset="-122"/>
                      <a:ea typeface="禹卫书法行书简体&#10;" panose="02000603000000000000" pitchFamily="2" charset="-122"/>
                      <a:cs typeface="+mn-cs"/>
                    </a:rPr>
                    <a:t>水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67000">
                          <a:srgbClr val="307DB6">
                            <a:alpha val="25000"/>
                          </a:srgbClr>
                        </a:gs>
                        <a:gs pos="85000">
                          <a:srgbClr val="6DA3CB">
                            <a:alpha val="0"/>
                          </a:srgbClr>
                        </a:gs>
                        <a:gs pos="35000">
                          <a:srgbClr val="015FA5"/>
                        </a:gs>
                      </a:gsLst>
                      <a:lin ang="0" scaled="0"/>
                    </a:gradFill>
                    <a:effectLst/>
                    <a:uLnTx/>
                    <a:uFillTx/>
                    <a:latin typeface="禹卫书法行书简体&#10;" panose="02000603000000000000" pitchFamily="2" charset="-122"/>
                    <a:ea typeface="禹卫书法行书简体&#10;" panose="02000603000000000000" pitchFamily="2" charset="-122"/>
                    <a:cs typeface="+mn-cs"/>
                  </a:endParaRPr>
                </a:p>
              </p:txBody>
            </p:sp>
          </p:grp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57FCD2F-14E6-4643-AFB6-AFA0C6357322}"/>
                  </a:ext>
                </a:extLst>
              </p:cNvPr>
              <p:cNvSpPr txBox="1"/>
              <p:nvPr/>
            </p:nvSpPr>
            <p:spPr>
              <a:xfrm>
                <a:off x="4762272" y="1973876"/>
                <a:ext cx="2507097" cy="387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铁人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·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铁军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·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铁律</a:t>
                </a:r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8A88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5FE9B97-8DC0-4FD0-9600-CCF7C229DAF7}"/>
                </a:ext>
              </a:extLst>
            </p:cNvPr>
            <p:cNvSpPr/>
            <p:nvPr/>
          </p:nvSpPr>
          <p:spPr>
            <a:xfrm>
              <a:off x="3795989" y="2252938"/>
              <a:ext cx="462214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>
                <a:defRPr/>
              </a:pPr>
              <a:r>
                <a:rPr lang="zh-CN" altLang="en-US" sz="6600" b="1" dirty="0">
                  <a:solidFill>
                    <a:srgbClr val="C8A884"/>
                  </a:solidFill>
                  <a:effectLst>
                    <a:outerShdw blurRad="381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谢谢大家</a:t>
              </a: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B8F434A3-4460-4B80-A7E0-D8F85A0BA02C}"/>
                </a:ext>
              </a:extLst>
            </p:cNvPr>
            <p:cNvCxnSpPr>
              <a:cxnSpLocks/>
            </p:cNvCxnSpPr>
            <p:nvPr/>
          </p:nvCxnSpPr>
          <p:spPr>
            <a:xfrm>
              <a:off x="3576000" y="2309280"/>
              <a:ext cx="5040000" cy="0"/>
            </a:xfrm>
            <a:prstGeom prst="line">
              <a:avLst/>
            </a:prstGeom>
            <a:ln w="38100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8000">
                    <a:schemeClr val="bg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474493F-2994-4019-9D2C-4467FEFD280C}"/>
                </a:ext>
              </a:extLst>
            </p:cNvPr>
            <p:cNvSpPr txBox="1"/>
            <p:nvPr/>
          </p:nvSpPr>
          <p:spPr>
            <a:xfrm>
              <a:off x="3857098" y="3241985"/>
              <a:ext cx="44999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2400" dirty="0">
                  <a:solidFill>
                    <a:srgbClr val="C8A884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Thanks for listening</a:t>
              </a: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02989947-1CDA-4930-A6D6-EC46E5FA94AC}"/>
                </a:ext>
              </a:extLst>
            </p:cNvPr>
            <p:cNvCxnSpPr>
              <a:cxnSpLocks/>
            </p:cNvCxnSpPr>
            <p:nvPr/>
          </p:nvCxnSpPr>
          <p:spPr>
            <a:xfrm>
              <a:off x="3576000" y="3808872"/>
              <a:ext cx="5040000" cy="0"/>
            </a:xfrm>
            <a:prstGeom prst="line">
              <a:avLst/>
            </a:prstGeom>
            <a:ln w="38100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8000">
                    <a:schemeClr val="bg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C3C3BC1-BC97-4818-B2A6-76B11121CEE6}"/>
              </a:ext>
            </a:extLst>
          </p:cNvPr>
          <p:cNvGrpSpPr/>
          <p:nvPr/>
        </p:nvGrpSpPr>
        <p:grpSpPr>
          <a:xfrm>
            <a:off x="4269740" y="5626404"/>
            <a:ext cx="3652520" cy="696745"/>
            <a:chOff x="403557" y="12328"/>
            <a:chExt cx="2739390" cy="52255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4A2850C-EAB7-4A9D-927A-B9731B183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557" y="12328"/>
              <a:ext cx="432000" cy="522559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BE41922-4CB7-4976-9E25-6C2D3803B8D1}"/>
                </a:ext>
              </a:extLst>
            </p:cNvPr>
            <p:cNvSpPr/>
            <p:nvPr/>
          </p:nvSpPr>
          <p:spPr>
            <a:xfrm>
              <a:off x="835558" y="93089"/>
              <a:ext cx="2307389" cy="361590"/>
            </a:xfrm>
            <a:prstGeom prst="rect">
              <a:avLst/>
            </a:prstGeom>
            <a:effectLst>
              <a:glow rad="101600">
                <a:srgbClr val="FFFFFF">
                  <a:alpha val="8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algn="dist" defTabSz="1375467">
                <a:defRPr/>
              </a:pPr>
              <a:r>
                <a:rPr lang="zh-CN" altLang="en-US" sz="1600" kern="0" dirty="0">
                  <a:solidFill>
                    <a:prstClr val="white"/>
                  </a:solidFill>
                  <a:latin typeface="Arial" panose="020B0604020202020204" pitchFamily="34" charset="0"/>
                  <a:ea typeface="微软雅黑"/>
                </a:rPr>
                <a:t>上海市水利工程集团有限公司</a:t>
              </a:r>
            </a:p>
            <a:p>
              <a:pPr algn="dist" defTabSz="1375467">
                <a:defRPr/>
              </a:pPr>
              <a:r>
                <a:rPr lang="en-US" altLang="zh-CN" sz="933" kern="0" dirty="0">
                  <a:solidFill>
                    <a:prstClr val="white"/>
                  </a:solidFill>
                  <a:latin typeface="微软雅黑"/>
                  <a:ea typeface="微软雅黑"/>
                </a:rPr>
                <a:t>Shanghai Hydraulic Engineering Group Co., Ltd.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4D7CF648-0AE6-4D00-B534-9092E3748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225" y="1555944"/>
            <a:ext cx="5529551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24320FD7-FE8D-492F-AF71-A80817A5C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r="14222" b="877"/>
          <a:stretch/>
        </p:blipFill>
        <p:spPr>
          <a:xfrm>
            <a:off x="5237682" y="45000"/>
            <a:ext cx="6954318" cy="6768000"/>
          </a:xfrm>
          <a:custGeom>
            <a:avLst/>
            <a:gdLst>
              <a:gd name="connsiteX0" fmla="*/ 1821470 w 6984961"/>
              <a:gd name="connsiteY0" fmla="*/ 0 h 6797822"/>
              <a:gd name="connsiteX1" fmla="*/ 6984961 w 6984961"/>
              <a:gd name="connsiteY1" fmla="*/ 0 h 6797822"/>
              <a:gd name="connsiteX2" fmla="*/ 6984961 w 6984961"/>
              <a:gd name="connsiteY2" fmla="*/ 6797822 h 6797822"/>
              <a:gd name="connsiteX3" fmla="*/ 0 w 6984961"/>
              <a:gd name="connsiteY3" fmla="*/ 6797822 h 679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4961" h="6797822">
                <a:moveTo>
                  <a:pt x="1821470" y="0"/>
                </a:moveTo>
                <a:lnTo>
                  <a:pt x="6984961" y="0"/>
                </a:lnTo>
                <a:lnTo>
                  <a:pt x="6984961" y="6797822"/>
                </a:lnTo>
                <a:lnTo>
                  <a:pt x="0" y="6797822"/>
                </a:lnTo>
                <a:close/>
              </a:path>
            </a:pathLst>
          </a:custGeom>
          <a:ln w="762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3450999-0ADB-41FB-8575-3BD97BEF9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28202" b="2053"/>
          <a:stretch/>
        </p:blipFill>
        <p:spPr>
          <a:xfrm>
            <a:off x="0" y="45000"/>
            <a:ext cx="7018628" cy="6768000"/>
          </a:xfrm>
          <a:custGeom>
            <a:avLst/>
            <a:gdLst>
              <a:gd name="connsiteX0" fmla="*/ 0 w 6954950"/>
              <a:gd name="connsiteY0" fmla="*/ 0 h 6706596"/>
              <a:gd name="connsiteX1" fmla="*/ 6954950 w 6954950"/>
              <a:gd name="connsiteY1" fmla="*/ 0 h 6706596"/>
              <a:gd name="connsiteX2" fmla="*/ 5157922 w 6954950"/>
              <a:gd name="connsiteY2" fmla="*/ 6706596 h 6706596"/>
              <a:gd name="connsiteX3" fmla="*/ 0 w 6954950"/>
              <a:gd name="connsiteY3" fmla="*/ 6706596 h 670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50" h="6706596">
                <a:moveTo>
                  <a:pt x="0" y="0"/>
                </a:moveTo>
                <a:lnTo>
                  <a:pt x="6954950" y="0"/>
                </a:lnTo>
                <a:lnTo>
                  <a:pt x="5157922" y="6706596"/>
                </a:lnTo>
                <a:lnTo>
                  <a:pt x="0" y="6706596"/>
                </a:lnTo>
                <a:close/>
              </a:path>
            </a:pathLst>
          </a:custGeom>
          <a:ln w="762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97AF8CF4-F546-4A9E-9EC4-762F8F703C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13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DB4F90F-99CC-44B2-BC4B-5DA51AB68B9A}"/>
              </a:ext>
            </a:extLst>
          </p:cNvPr>
          <p:cNvSpPr txBox="1"/>
          <p:nvPr/>
        </p:nvSpPr>
        <p:spPr>
          <a:xfrm>
            <a:off x="1624890" y="3336911"/>
            <a:ext cx="296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200" b="1" spc="4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企业基本情况</a:t>
            </a:r>
            <a:endParaRPr kumimoji="0" lang="zh-CN" altLang="en-US" sz="3200" b="1" i="0" u="none" strike="noStrike" kern="1200" cap="none" spc="400" normalizeH="0" baseline="0" noProof="0" dirty="0">
              <a:ln>
                <a:noFill/>
              </a:ln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1583DEF-E881-4377-AB32-F094B633ED83}"/>
              </a:ext>
            </a:extLst>
          </p:cNvPr>
          <p:cNvSpPr/>
          <p:nvPr/>
        </p:nvSpPr>
        <p:spPr>
          <a:xfrm>
            <a:off x="2079257" y="2584808"/>
            <a:ext cx="2075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spc="2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第</a:t>
            </a:r>
            <a:r>
              <a:rPr lang="zh-CN" altLang="en-US" sz="2800" b="1" spc="2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一部分</a:t>
            </a:r>
            <a:endParaRPr kumimoji="0" lang="zh-CN" altLang="en-US" sz="2800" b="1" i="0" u="none" strike="noStrike" kern="1200" cap="none" spc="200" normalizeH="0" baseline="0" noProof="0" dirty="0">
              <a:ln>
                <a:noFill/>
              </a:ln>
              <a:solidFill>
                <a:srgbClr val="C8A8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D67BC6-3058-48F8-837D-BB7E5951B682}"/>
              </a:ext>
            </a:extLst>
          </p:cNvPr>
          <p:cNvSpPr txBox="1"/>
          <p:nvPr/>
        </p:nvSpPr>
        <p:spPr>
          <a:xfrm>
            <a:off x="7258050" y="3336911"/>
            <a:ext cx="359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200" b="1" spc="4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转型发展的探索</a:t>
            </a:r>
            <a:endParaRPr kumimoji="0" lang="zh-CN" altLang="en-US" sz="3200" b="1" i="0" u="none" strike="noStrike" kern="1200" cap="none" spc="40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7C7AFC2-D1F7-4738-B5C0-CF21A3D5045E}"/>
              </a:ext>
            </a:extLst>
          </p:cNvPr>
          <p:cNvSpPr/>
          <p:nvPr/>
        </p:nvSpPr>
        <p:spPr>
          <a:xfrm>
            <a:off x="8343207" y="2584808"/>
            <a:ext cx="2075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spc="2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第二部分</a:t>
            </a:r>
            <a:endParaRPr kumimoji="0" lang="zh-CN" altLang="en-US" sz="2800" b="1" i="0" u="none" strike="noStrike" kern="1200" cap="none" spc="20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2809569-4FA5-4F87-8FF6-947247E1FE6E}"/>
              </a:ext>
            </a:extLst>
          </p:cNvPr>
          <p:cNvGrpSpPr/>
          <p:nvPr/>
        </p:nvGrpSpPr>
        <p:grpSpPr>
          <a:xfrm>
            <a:off x="4269740" y="5812883"/>
            <a:ext cx="3652520" cy="696745"/>
            <a:chOff x="403557" y="12328"/>
            <a:chExt cx="2739390" cy="52255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1C51350-1017-4A07-A8E6-5FF8B4868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557" y="12328"/>
              <a:ext cx="432000" cy="522559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2507727-5086-4519-A022-542F5F77AF09}"/>
                </a:ext>
              </a:extLst>
            </p:cNvPr>
            <p:cNvSpPr/>
            <p:nvPr/>
          </p:nvSpPr>
          <p:spPr>
            <a:xfrm>
              <a:off x="835558" y="93089"/>
              <a:ext cx="2307389" cy="361590"/>
            </a:xfrm>
            <a:prstGeom prst="rect">
              <a:avLst/>
            </a:prstGeom>
            <a:effectLst>
              <a:glow rad="101600">
                <a:srgbClr val="FFFFFF">
                  <a:alpha val="8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marL="0" marR="0" lvl="0" indent="0" algn="dist" defTabSz="13754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上海市水利工程集团有限公司</a:t>
              </a:r>
            </a:p>
            <a:p>
              <a:pPr marL="0" marR="0" lvl="0" indent="0" algn="dist" defTabSz="13754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Shanghai Hydraulic Engineering Group Co., Ltd.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20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9417085-72E5-4F83-A499-1A48A97B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-1" y="3494"/>
            <a:ext cx="12192001" cy="6858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5460EC0-A579-4CB2-A481-D0442DAFF1B1}"/>
              </a:ext>
            </a:extLst>
          </p:cNvPr>
          <p:cNvSpPr txBox="1"/>
          <p:nvPr/>
        </p:nvSpPr>
        <p:spPr>
          <a:xfrm>
            <a:off x="5008514" y="2785670"/>
            <a:ext cx="4400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3600" b="1" spc="4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企业</a:t>
            </a:r>
            <a:r>
              <a:rPr lang="zh-CN" altLang="en-US" sz="3600" b="1" spc="4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基本</a:t>
            </a:r>
            <a:r>
              <a:rPr lang="zh-CN" altLang="en-US" sz="3600" b="1" spc="4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Medium" panose="020B0600000000000000" pitchFamily="34" charset="-122"/>
              </a:rPr>
              <a:t>情况</a:t>
            </a:r>
            <a:endParaRPr kumimoji="0" lang="zh-CN" altLang="en-US" sz="3600" b="1" i="0" u="none" strike="noStrike" kern="1200" cap="none" spc="40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CA7CBCD-D26F-4B36-A4F2-BBBE79159BF0}"/>
              </a:ext>
            </a:extLst>
          </p:cNvPr>
          <p:cNvSpPr/>
          <p:nvPr/>
        </p:nvSpPr>
        <p:spPr>
          <a:xfrm>
            <a:off x="2782866" y="2816448"/>
            <a:ext cx="3082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spc="20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egoe UI Light" panose="020B0502040204020203" pitchFamily="34" charset="0"/>
              </a:rPr>
              <a:t>第一部分</a:t>
            </a:r>
            <a:endParaRPr kumimoji="0" lang="zh-CN" altLang="en-US" sz="3200" b="1" i="0" u="none" strike="noStrike" kern="1200" cap="none" spc="200" normalizeH="0" baseline="0" noProof="0" dirty="0">
              <a:ln>
                <a:noFill/>
              </a:ln>
              <a:solidFill>
                <a:srgbClr val="C8A88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Segoe UI Light" panose="020B0502040204020203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D0E6A1D-71F7-4006-B44A-67544B9636E9}"/>
              </a:ext>
            </a:extLst>
          </p:cNvPr>
          <p:cNvGrpSpPr/>
          <p:nvPr/>
        </p:nvGrpSpPr>
        <p:grpSpPr>
          <a:xfrm>
            <a:off x="4269740" y="5812883"/>
            <a:ext cx="3652520" cy="696745"/>
            <a:chOff x="403557" y="12328"/>
            <a:chExt cx="2739390" cy="52255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1CA6A89-C919-4D0E-BA0F-18763AEF2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557" y="12328"/>
              <a:ext cx="432000" cy="522559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466756E-94CB-45F9-84CC-FF17815C416B}"/>
                </a:ext>
              </a:extLst>
            </p:cNvPr>
            <p:cNvSpPr/>
            <p:nvPr/>
          </p:nvSpPr>
          <p:spPr>
            <a:xfrm>
              <a:off x="835558" y="93089"/>
              <a:ext cx="2307389" cy="361590"/>
            </a:xfrm>
            <a:prstGeom prst="rect">
              <a:avLst/>
            </a:prstGeom>
            <a:effectLst>
              <a:glow rad="101600">
                <a:srgbClr val="FFFFFF">
                  <a:alpha val="8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pPr marL="0" marR="0" lvl="0" indent="0" algn="dist" defTabSz="13754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上海市水利工程集团有限公司</a:t>
              </a:r>
            </a:p>
            <a:p>
              <a:pPr marL="0" marR="0" lvl="0" indent="0" algn="dist" defTabSz="13754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33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</a:rPr>
                <a:t>Shanghai Hydraulic Engineering Group Co., Ltd.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9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9417085-72E5-4F83-A499-1A48A97B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-1" y="3494"/>
            <a:ext cx="12192001" cy="6858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B93C2F-3F67-4221-AF39-7597F7FB47FC}"/>
              </a:ext>
            </a:extLst>
          </p:cNvPr>
          <p:cNvSpPr txBox="1"/>
          <p:nvPr/>
        </p:nvSpPr>
        <p:spPr>
          <a:xfrm>
            <a:off x="4287277" y="657864"/>
            <a:ext cx="3617446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3048" b="1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25AC5DE-816B-4A27-BC91-88BBAFD4992C}"/>
              </a:ext>
            </a:extLst>
          </p:cNvPr>
          <p:cNvSpPr/>
          <p:nvPr/>
        </p:nvSpPr>
        <p:spPr>
          <a:xfrm>
            <a:off x="7421035" y="3523728"/>
            <a:ext cx="4044134" cy="189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8227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本市行业内资质最全、规模最大、员工最多、获奖最多的综合性集团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8227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现有员工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余名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8227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新签合同额</a:t>
            </a:r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亿元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8227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综合实力位居上海市水利施工行业前列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42FDE7A5-C2E4-4153-A817-5BBFB9F1CDE7}"/>
              </a:ext>
            </a:extLst>
          </p:cNvPr>
          <p:cNvSpPr/>
          <p:nvPr/>
        </p:nvSpPr>
        <p:spPr>
          <a:xfrm>
            <a:off x="1215834" y="2866359"/>
            <a:ext cx="9760332" cy="48418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rgbClr val="0F6FC6"/>
              </a:gs>
              <a:gs pos="72000">
                <a:schemeClr val="accent1">
                  <a:alpha val="61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25F9718-5948-48B1-9C3A-8E7B04A3B702}"/>
              </a:ext>
            </a:extLst>
          </p:cNvPr>
          <p:cNvSpPr/>
          <p:nvPr/>
        </p:nvSpPr>
        <p:spPr>
          <a:xfrm>
            <a:off x="1215834" y="3523728"/>
            <a:ext cx="2416366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上海成立最早的水利施工企业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原上海市水利局直属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142061D-1474-4ABE-96C0-FB204EA5F1D2}"/>
              </a:ext>
            </a:extLst>
          </p:cNvPr>
          <p:cNvSpPr/>
          <p:nvPr/>
        </p:nvSpPr>
        <p:spPr>
          <a:xfrm>
            <a:off x="4736824" y="3523728"/>
            <a:ext cx="2240751" cy="152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人才匮乏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技术薄弱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业务缺失</a:t>
            </a:r>
            <a:endParaRPr lang="en-US" altLang="zh-CN" sz="1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white"/>
                </a:solidFill>
                <a:ea typeface="微软雅黑" panose="020B0503020204020204" pitchFamily="34" charset="-122"/>
              </a:rPr>
              <a:t>年产值只有</a:t>
            </a:r>
            <a:r>
              <a:rPr lang="en-US" altLang="zh-CN" sz="1600" dirty="0">
                <a:solidFill>
                  <a:prstClr val="white"/>
                </a:solidFill>
                <a:ea typeface="微软雅黑" panose="020B0503020204020204" pitchFamily="34" charset="-122"/>
              </a:rPr>
              <a:t>5000</a:t>
            </a:r>
            <a:r>
              <a:rPr lang="zh-CN" altLang="en-US" sz="1600" dirty="0">
                <a:solidFill>
                  <a:prstClr val="white"/>
                </a:solidFill>
                <a:ea typeface="微软雅黑" panose="020B0503020204020204" pitchFamily="34" charset="-122"/>
              </a:rPr>
              <a:t>万</a:t>
            </a:r>
            <a:endParaRPr lang="zh-CN" altLang="en-US" sz="1600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1F1439D-5E67-4480-8A88-8E7E42F9A805}"/>
              </a:ext>
            </a:extLst>
          </p:cNvPr>
          <p:cNvSpPr/>
          <p:nvPr/>
        </p:nvSpPr>
        <p:spPr>
          <a:xfrm>
            <a:off x="1779703" y="2269359"/>
            <a:ext cx="134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7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1977</a:t>
            </a:r>
            <a:r>
              <a:rPr lang="zh-CN" altLang="en-US" sz="2800" b="1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年</a:t>
            </a:r>
            <a:endParaRPr lang="en-US" altLang="zh-CN" sz="2800" b="1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4985B14-0AC7-4AEA-87D2-CF04DE186E3C}"/>
              </a:ext>
            </a:extLst>
          </p:cNvPr>
          <p:cNvSpPr/>
          <p:nvPr/>
        </p:nvSpPr>
        <p:spPr>
          <a:xfrm>
            <a:off x="7628065" y="2936460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7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上海市水利工程集团有限公司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9A3FD08-96EA-4991-BA07-146002B54C81}"/>
              </a:ext>
            </a:extLst>
          </p:cNvPr>
          <p:cNvSpPr/>
          <p:nvPr/>
        </p:nvSpPr>
        <p:spPr>
          <a:xfrm>
            <a:off x="1437281" y="293646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7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上海市水利工程总队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C3DB1EB-F948-4DD4-ABAE-EA6C4FF2B441}"/>
              </a:ext>
            </a:extLst>
          </p:cNvPr>
          <p:cNvSpPr/>
          <p:nvPr/>
        </p:nvSpPr>
        <p:spPr>
          <a:xfrm>
            <a:off x="4774162" y="293646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7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公司成功改制</a:t>
            </a: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5D155482-2890-47B2-AF5B-417D621991EF}"/>
              </a:ext>
            </a:extLst>
          </p:cNvPr>
          <p:cNvCxnSpPr>
            <a:cxnSpLocks/>
          </p:cNvCxnSpPr>
          <p:nvPr/>
        </p:nvCxnSpPr>
        <p:spPr>
          <a:xfrm>
            <a:off x="3632200" y="3129303"/>
            <a:ext cx="1052241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  <a:tailEnd type="arrow" w="lg" len="lg"/>
          </a:ln>
          <a:effectLst/>
        </p:spPr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165DA97D-3F44-45C2-B7A4-775B59151D32}"/>
              </a:ext>
            </a:extLst>
          </p:cNvPr>
          <p:cNvCxnSpPr>
            <a:cxnSpLocks/>
          </p:cNvCxnSpPr>
          <p:nvPr/>
        </p:nvCxnSpPr>
        <p:spPr>
          <a:xfrm>
            <a:off x="6343822" y="3121126"/>
            <a:ext cx="1357701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  <a:tailEnd type="arrow" w="lg" len="lg"/>
          </a:ln>
          <a:effectLst/>
        </p:spPr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597B0479-8AEC-4A73-AD92-675AACE37A0E}"/>
              </a:ext>
            </a:extLst>
          </p:cNvPr>
          <p:cNvSpPr/>
          <p:nvPr/>
        </p:nvSpPr>
        <p:spPr>
          <a:xfrm>
            <a:off x="4904646" y="2269359"/>
            <a:ext cx="134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7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2004</a:t>
            </a:r>
            <a:r>
              <a:rPr lang="zh-CN" altLang="en-US" sz="2800" b="1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年</a:t>
            </a:r>
            <a:endParaRPr lang="en-US" altLang="zh-CN" sz="2800" b="1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C169AA4-5BAE-409D-9C18-63F3CA25A45F}"/>
              </a:ext>
            </a:extLst>
          </p:cNvPr>
          <p:cNvSpPr/>
          <p:nvPr/>
        </p:nvSpPr>
        <p:spPr>
          <a:xfrm>
            <a:off x="8548188" y="2269359"/>
            <a:ext cx="13452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7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2019</a:t>
            </a:r>
            <a:r>
              <a:rPr lang="zh-CN" altLang="en-US" sz="2800" b="1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年</a:t>
            </a:r>
            <a:endParaRPr lang="en-US" altLang="zh-CN" sz="2800" b="1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966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/>
      <p:bldP spid="49" grpId="0"/>
      <p:bldP spid="51" grpId="0"/>
      <p:bldP spid="52" grpId="0"/>
      <p:bldP spid="53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9417085-72E5-4F83-A499-1A48A97B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-1" y="3494"/>
            <a:ext cx="12192001" cy="6858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246DCB9-A7CD-4C6C-9188-114B608B67D9}"/>
              </a:ext>
            </a:extLst>
          </p:cNvPr>
          <p:cNvGrpSpPr/>
          <p:nvPr/>
        </p:nvGrpSpPr>
        <p:grpSpPr>
          <a:xfrm>
            <a:off x="13688287" y="1541278"/>
            <a:ext cx="4902937" cy="3883077"/>
            <a:chOff x="3702409" y="4408202"/>
            <a:chExt cx="4902937" cy="388307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D73BA941-BDEF-4177-8A75-081C105DCE9B}"/>
                </a:ext>
              </a:extLst>
            </p:cNvPr>
            <p:cNvGrpSpPr/>
            <p:nvPr/>
          </p:nvGrpSpPr>
          <p:grpSpPr>
            <a:xfrm>
              <a:off x="3702409" y="4408202"/>
              <a:ext cx="4651349" cy="3883077"/>
              <a:chOff x="3423502" y="1291288"/>
              <a:chExt cx="4651349" cy="3883077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EC41ADE-AF35-4FEA-865E-22EF7CA627D7}"/>
                  </a:ext>
                </a:extLst>
              </p:cNvPr>
              <p:cNvSpPr/>
              <p:nvPr/>
            </p:nvSpPr>
            <p:spPr>
              <a:xfrm>
                <a:off x="7653189" y="3727815"/>
                <a:ext cx="421662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”</a:t>
                </a:r>
                <a:endParaRPr kumimoji="0" lang="zh-CN" alt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C8A88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7B3C74F-3756-4949-9D92-31327F87C1ED}"/>
                  </a:ext>
                </a:extLst>
              </p:cNvPr>
              <p:cNvSpPr/>
              <p:nvPr/>
            </p:nvSpPr>
            <p:spPr>
              <a:xfrm rot="10800000">
                <a:off x="3423502" y="1291288"/>
                <a:ext cx="141929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8A88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”</a:t>
                </a:r>
                <a:endParaRPr kumimoji="0" lang="zh-CN" alt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C8A88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A5642F6-D27D-48B8-8C4C-D80AF66618B7}"/>
                </a:ext>
              </a:extLst>
            </p:cNvPr>
            <p:cNvSpPr/>
            <p:nvPr/>
          </p:nvSpPr>
          <p:spPr>
            <a:xfrm>
              <a:off x="4472045" y="5341719"/>
              <a:ext cx="4133301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zh-CN" altLang="en-US" sz="4000" dirty="0">
                  <a:solidFill>
                    <a:srgbClr val="C8A884"/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做精品工程</a:t>
              </a:r>
              <a:endParaRPr lang="en-US" altLang="zh-CN" sz="4000" dirty="0">
                <a:solidFill>
                  <a:srgbClr val="C8A884"/>
                </a:solidFill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  <a:p>
              <a:pPr algn="ctr">
                <a:spcAft>
                  <a:spcPts val="600"/>
                </a:spcAft>
                <a:defRPr/>
              </a:pPr>
              <a:r>
                <a:rPr lang="zh-CN" altLang="en-US" sz="4000" dirty="0">
                  <a:solidFill>
                    <a:srgbClr val="C8A884"/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利</a:t>
              </a:r>
              <a:r>
                <a:rPr lang="zh-CN" altLang="en-US" sz="400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千秋万代</a:t>
              </a:r>
              <a:endParaRPr lang="en-US" altLang="zh-CN" sz="400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&#10;" panose="02000603000000000000" pitchFamily="2" charset="-122"/>
                <a:ea typeface="禹卫书法行书简体&#10;" panose="02000603000000000000" pitchFamily="2" charset="-122"/>
              </a:endParaRPr>
            </a:p>
            <a:p>
              <a:pPr algn="ctr">
                <a:spcAft>
                  <a:spcPts val="600"/>
                </a:spcAft>
                <a:defRPr/>
              </a:pPr>
              <a:r>
                <a:rPr lang="zh-CN" altLang="en-US" sz="4000" dirty="0">
                  <a:solidFill>
                    <a:srgbClr val="C8A884"/>
                  </a:solidFill>
                  <a:latin typeface="禹卫书法行书简体&#10;" panose="02000603000000000000" pitchFamily="2" charset="-122"/>
                  <a:ea typeface="禹卫书法行书简体&#10;" panose="02000603000000000000" pitchFamily="2" charset="-122"/>
                </a:rPr>
                <a:t>筑百年基业</a:t>
              </a: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FEB93C2F-3F67-4221-AF39-7597F7FB47FC}"/>
              </a:ext>
            </a:extLst>
          </p:cNvPr>
          <p:cNvSpPr txBox="1"/>
          <p:nvPr/>
        </p:nvSpPr>
        <p:spPr>
          <a:xfrm>
            <a:off x="4287277" y="657864"/>
            <a:ext cx="3617446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B429F67-852B-442D-A699-67D4CA5531F4}"/>
              </a:ext>
            </a:extLst>
          </p:cNvPr>
          <p:cNvGrpSpPr/>
          <p:nvPr/>
        </p:nvGrpSpPr>
        <p:grpSpPr>
          <a:xfrm>
            <a:off x="511164" y="1919708"/>
            <a:ext cx="1971406" cy="2842792"/>
            <a:chOff x="2217599" y="2045932"/>
            <a:chExt cx="2033810" cy="293278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68EDAD5-D073-46B0-978E-F27F784D0BF3}"/>
                </a:ext>
              </a:extLst>
            </p:cNvPr>
            <p:cNvSpPr/>
            <p:nvPr/>
          </p:nvSpPr>
          <p:spPr>
            <a:xfrm>
              <a:off x="2217599" y="2045932"/>
              <a:ext cx="2033809" cy="2932780"/>
            </a:xfrm>
            <a:prstGeom prst="roundRect">
              <a:avLst>
                <a:gd name="adj" fmla="val 0"/>
              </a:avLst>
            </a:prstGeom>
            <a:blipFill dpi="0" rotWithShape="1">
              <a:blip r:embed="rId4"/>
              <a:srcRect/>
              <a:tile tx="0" ty="-254000" sx="100000" sy="100000" flip="none" algn="t"/>
            </a:blipFill>
            <a:ln w="12700" cap="flat" cmpd="sng" algn="ctr">
              <a:solidFill>
                <a:srgbClr val="C8A884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Down Arrow Callout 15">
              <a:extLst>
                <a:ext uri="{FF2B5EF4-FFF2-40B4-BE49-F238E27FC236}">
                  <a16:creationId xmlns:a16="http://schemas.microsoft.com/office/drawing/2014/main" id="{547ECE15-F6A6-4A21-96E3-04C708356F0A}"/>
                </a:ext>
              </a:extLst>
            </p:cNvPr>
            <p:cNvSpPr/>
            <p:nvPr/>
          </p:nvSpPr>
          <p:spPr>
            <a:xfrm flipV="1">
              <a:off x="2217599" y="3799865"/>
              <a:ext cx="2033809" cy="1178846"/>
            </a:xfrm>
            <a:prstGeom prst="downArrowCallout">
              <a:avLst>
                <a:gd name="adj1" fmla="val 24468"/>
                <a:gd name="adj2" fmla="val 12234"/>
                <a:gd name="adj3" fmla="val 9681"/>
                <a:gd name="adj4" fmla="val 90319"/>
              </a:avLst>
            </a:prstGeom>
            <a:solidFill>
              <a:srgbClr val="1A66AD">
                <a:alpha val="7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id="{54F8A1AA-A024-4E40-8C7E-EC87208C7E1C}"/>
                </a:ext>
              </a:extLst>
            </p:cNvPr>
            <p:cNvSpPr txBox="1"/>
            <p:nvPr/>
          </p:nvSpPr>
          <p:spPr>
            <a:xfrm>
              <a:off x="2217599" y="4248447"/>
              <a:ext cx="2033810" cy="49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lnSpc>
                  <a:spcPct val="114000"/>
                </a:lnSpc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资质全面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55E5BB7-5F05-45C3-AECC-0F9FB9AEC0C6}"/>
              </a:ext>
            </a:extLst>
          </p:cNvPr>
          <p:cNvGrpSpPr/>
          <p:nvPr/>
        </p:nvGrpSpPr>
        <p:grpSpPr>
          <a:xfrm>
            <a:off x="5503797" y="1919708"/>
            <a:ext cx="1971406" cy="2842792"/>
            <a:chOff x="5079096" y="2045932"/>
            <a:chExt cx="2033810" cy="293278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021AD659-69D2-4804-BCDF-C3261DA675C2}"/>
                </a:ext>
              </a:extLst>
            </p:cNvPr>
            <p:cNvSpPr/>
            <p:nvPr/>
          </p:nvSpPr>
          <p:spPr>
            <a:xfrm>
              <a:off x="5079096" y="2045932"/>
              <a:ext cx="2033809" cy="2932780"/>
            </a:xfrm>
            <a:prstGeom prst="roundRect">
              <a:avLst>
                <a:gd name="adj" fmla="val 0"/>
              </a:avLst>
            </a:prstGeom>
            <a:blipFill dpi="0" rotWithShape="1">
              <a:blip r:embed="rId5"/>
              <a:srcRect/>
              <a:stretch>
                <a:fillRect/>
              </a:stretch>
            </a:blipFill>
            <a:ln w="12700" cap="flat" cmpd="sng" algn="ctr">
              <a:solidFill>
                <a:srgbClr val="C8A884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Down Arrow Callout 15">
              <a:extLst>
                <a:ext uri="{FF2B5EF4-FFF2-40B4-BE49-F238E27FC236}">
                  <a16:creationId xmlns:a16="http://schemas.microsoft.com/office/drawing/2014/main" id="{AF08D2A7-E09A-4F67-9E71-E59270354CD1}"/>
                </a:ext>
              </a:extLst>
            </p:cNvPr>
            <p:cNvSpPr/>
            <p:nvPr/>
          </p:nvSpPr>
          <p:spPr>
            <a:xfrm flipV="1">
              <a:off x="5079096" y="3799864"/>
              <a:ext cx="2033809" cy="1178847"/>
            </a:xfrm>
            <a:prstGeom prst="downArrowCallout">
              <a:avLst>
                <a:gd name="adj1" fmla="val 24468"/>
                <a:gd name="adj2" fmla="val 12234"/>
                <a:gd name="adj3" fmla="val 9681"/>
                <a:gd name="adj4" fmla="val 90319"/>
              </a:avLst>
            </a:prstGeom>
            <a:solidFill>
              <a:srgbClr val="1A66AD">
                <a:alpha val="7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FDADC1A0-7D79-49AE-9B13-45E36D6D565E}"/>
                </a:ext>
              </a:extLst>
            </p:cNvPr>
            <p:cNvSpPr txBox="1"/>
            <p:nvPr/>
          </p:nvSpPr>
          <p:spPr>
            <a:xfrm>
              <a:off x="5079096" y="4248447"/>
              <a:ext cx="2033810" cy="49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zh-CN" altLang="en-US" sz="24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优秀民企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6580B46-2AAE-4D14-BC15-A95AF0226FF4}"/>
              </a:ext>
            </a:extLst>
          </p:cNvPr>
          <p:cNvGrpSpPr/>
          <p:nvPr/>
        </p:nvGrpSpPr>
        <p:grpSpPr>
          <a:xfrm>
            <a:off x="3007481" y="1919073"/>
            <a:ext cx="1971406" cy="2842790"/>
            <a:chOff x="7940591" y="2045932"/>
            <a:chExt cx="2033811" cy="293277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D9C4EA1-FE31-435D-BC00-4DDCCD44A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40591" y="2045932"/>
              <a:ext cx="2033809" cy="2926082"/>
            </a:xfrm>
            <a:prstGeom prst="rect">
              <a:avLst/>
            </a:prstGeom>
            <a:ln>
              <a:solidFill>
                <a:srgbClr val="C8A884"/>
              </a:solidFill>
            </a:ln>
          </p:spPr>
        </p:pic>
        <p:sp>
          <p:nvSpPr>
            <p:cNvPr id="17" name="Down Arrow Callout 15">
              <a:extLst>
                <a:ext uri="{FF2B5EF4-FFF2-40B4-BE49-F238E27FC236}">
                  <a16:creationId xmlns:a16="http://schemas.microsoft.com/office/drawing/2014/main" id="{45D1DA08-5968-4AD2-884A-37683F05E173}"/>
                </a:ext>
              </a:extLst>
            </p:cNvPr>
            <p:cNvSpPr/>
            <p:nvPr/>
          </p:nvSpPr>
          <p:spPr>
            <a:xfrm flipV="1">
              <a:off x="7940591" y="3799862"/>
              <a:ext cx="2033809" cy="1178848"/>
            </a:xfrm>
            <a:prstGeom prst="downArrowCallout">
              <a:avLst>
                <a:gd name="adj1" fmla="val 24468"/>
                <a:gd name="adj2" fmla="val 12234"/>
                <a:gd name="adj3" fmla="val 9681"/>
                <a:gd name="adj4" fmla="val 90319"/>
              </a:avLst>
            </a:prstGeom>
            <a:solidFill>
              <a:srgbClr val="1A66AD">
                <a:alpha val="76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CB7C6633-0919-4B1B-9D57-6112670AA9F2}"/>
                </a:ext>
              </a:extLst>
            </p:cNvPr>
            <p:cNvSpPr txBox="1"/>
            <p:nvPr/>
          </p:nvSpPr>
          <p:spPr>
            <a:xfrm>
              <a:off x="7940592" y="4249102"/>
              <a:ext cx="2033810" cy="49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400">
                <a:lnSpc>
                  <a:spcPct val="114000"/>
                </a:lnSpc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+mn-lt"/>
                </a:rPr>
                <a:t>工程优质</a:t>
              </a: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FFD84DFE-CDB7-4F93-8F43-0B431A4DD742}"/>
              </a:ext>
            </a:extLst>
          </p:cNvPr>
          <p:cNvSpPr/>
          <p:nvPr/>
        </p:nvSpPr>
        <p:spPr>
          <a:xfrm>
            <a:off x="279910" y="4970169"/>
            <a:ext cx="2727571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多项一级资质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 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多项二级资质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99E7C23-9C95-49B3-843D-2599A020A659}"/>
              </a:ext>
            </a:extLst>
          </p:cNvPr>
          <p:cNvSpPr/>
          <p:nvPr/>
        </p:nvSpPr>
        <p:spPr>
          <a:xfrm>
            <a:off x="2902015" y="4970169"/>
            <a:ext cx="2727571" cy="87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众多精品工程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座大禹奖</a:t>
            </a:r>
            <a:endParaRPr lang="zh-CN" altLang="en-US" dirty="0">
              <a:solidFill>
                <a:prstClr val="white"/>
              </a:solidFill>
              <a:latin typeface="Arial"/>
              <a:ea typeface="微软雅黑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33A1755-76ED-4693-9665-34599C485732}"/>
              </a:ext>
            </a:extLst>
          </p:cNvPr>
          <p:cNvSpPr/>
          <p:nvPr/>
        </p:nvSpPr>
        <p:spPr>
          <a:xfrm>
            <a:off x="5503797" y="4970169"/>
            <a:ext cx="3050580" cy="1290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 金杯公司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届 全国优秀水利企业</a:t>
            </a:r>
            <a:endParaRPr lang="en-US" altLang="zh-CN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 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 </a:t>
            </a:r>
            <a:r>
              <a:rPr lang="zh-CN" altLang="en-US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rPr>
              <a:t>全国优秀水利企业家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3ECB08-727E-431A-B3E1-865C8C7BC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482" y="868088"/>
            <a:ext cx="5371042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79417085-72E5-4F83-A499-1A48A97B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 flipH="1">
            <a:off x="-1" y="3494"/>
            <a:ext cx="12192001" cy="6858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EF4479-6641-4477-8401-843DDF52D4E5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EB93C2F-3F67-4221-AF39-7597F7FB47FC}"/>
              </a:ext>
            </a:extLst>
          </p:cNvPr>
          <p:cNvSpPr txBox="1"/>
          <p:nvPr/>
        </p:nvSpPr>
        <p:spPr>
          <a:xfrm>
            <a:off x="4287277" y="1151082"/>
            <a:ext cx="3617446" cy="60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96773">
              <a:lnSpc>
                <a:spcPct val="120000"/>
              </a:lnSpc>
              <a:defRPr/>
            </a:pPr>
            <a:r>
              <a:rPr lang="zh-CN" altLang="en-US" sz="3048" b="1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</a:t>
            </a:r>
            <a:r>
              <a:rPr lang="zh-CN" altLang="en-US" sz="3048" b="1" kern="0" dirty="0">
                <a:solidFill>
                  <a:srgbClr val="C8A8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特色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D7F4B76-6538-4809-A8F9-ADB010C7124B}"/>
              </a:ext>
            </a:extLst>
          </p:cNvPr>
          <p:cNvCxnSpPr/>
          <p:nvPr/>
        </p:nvCxnSpPr>
        <p:spPr>
          <a:xfrm flipH="1">
            <a:off x="3205935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">
            <a:extLst>
              <a:ext uri="{FF2B5EF4-FFF2-40B4-BE49-F238E27FC236}">
                <a16:creationId xmlns:a16="http://schemas.microsoft.com/office/drawing/2014/main" id="{590925C1-3816-4D09-808A-F01CC0CB0722}"/>
              </a:ext>
            </a:extLst>
          </p:cNvPr>
          <p:cNvGrpSpPr/>
          <p:nvPr/>
        </p:nvGrpSpPr>
        <p:grpSpPr>
          <a:xfrm>
            <a:off x="653187" y="2429216"/>
            <a:ext cx="2556005" cy="3326523"/>
            <a:chOff x="4827875" y="2429216"/>
            <a:chExt cx="2556005" cy="3326523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FD7F414-478F-44AE-9F1F-9883D8D885E6}"/>
                </a:ext>
              </a:extLst>
            </p:cNvPr>
            <p:cNvSpPr/>
            <p:nvPr/>
          </p:nvSpPr>
          <p:spPr>
            <a:xfrm>
              <a:off x="5329209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77CA7F3-6F65-42D2-AD38-161DEE2B1076}"/>
                </a:ext>
              </a:extLst>
            </p:cNvPr>
            <p:cNvSpPr/>
            <p:nvPr/>
          </p:nvSpPr>
          <p:spPr>
            <a:xfrm>
              <a:off x="542370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2011527-B2DA-4ED9-A861-D206BFB1A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7359" y="2907590"/>
              <a:ext cx="697282" cy="614759"/>
            </a:xfrm>
            <a:custGeom>
              <a:avLst/>
              <a:gdLst>
                <a:gd name="connsiteX0" fmla="*/ 541201 w 572201"/>
                <a:gd name="connsiteY0" fmla="*/ 459324 h 504482"/>
                <a:gd name="connsiteX1" fmla="*/ 526993 w 572201"/>
                <a:gd name="connsiteY1" fmla="*/ 473516 h 504482"/>
                <a:gd name="connsiteX2" fmla="*/ 541201 w 572201"/>
                <a:gd name="connsiteY2" fmla="*/ 487709 h 504482"/>
                <a:gd name="connsiteX3" fmla="*/ 555410 w 572201"/>
                <a:gd name="connsiteY3" fmla="*/ 473516 h 504482"/>
                <a:gd name="connsiteX4" fmla="*/ 541201 w 572201"/>
                <a:gd name="connsiteY4" fmla="*/ 459324 h 504482"/>
                <a:gd name="connsiteX5" fmla="*/ 379745 w 572201"/>
                <a:gd name="connsiteY5" fmla="*/ 459324 h 504482"/>
                <a:gd name="connsiteX6" fmla="*/ 364245 w 572201"/>
                <a:gd name="connsiteY6" fmla="*/ 473516 h 504482"/>
                <a:gd name="connsiteX7" fmla="*/ 379745 w 572201"/>
                <a:gd name="connsiteY7" fmla="*/ 487709 h 504482"/>
                <a:gd name="connsiteX8" fmla="*/ 393953 w 572201"/>
                <a:gd name="connsiteY8" fmla="*/ 473516 h 504482"/>
                <a:gd name="connsiteX9" fmla="*/ 379745 w 572201"/>
                <a:gd name="connsiteY9" fmla="*/ 459324 h 504482"/>
                <a:gd name="connsiteX10" fmla="*/ 216997 w 572201"/>
                <a:gd name="connsiteY10" fmla="*/ 459324 h 504482"/>
                <a:gd name="connsiteX11" fmla="*/ 202789 w 572201"/>
                <a:gd name="connsiteY11" fmla="*/ 473516 h 504482"/>
                <a:gd name="connsiteX12" fmla="*/ 216997 w 572201"/>
                <a:gd name="connsiteY12" fmla="*/ 487709 h 504482"/>
                <a:gd name="connsiteX13" fmla="*/ 232497 w 572201"/>
                <a:gd name="connsiteY13" fmla="*/ 473516 h 504482"/>
                <a:gd name="connsiteX14" fmla="*/ 216997 w 572201"/>
                <a:gd name="connsiteY14" fmla="*/ 459324 h 504482"/>
                <a:gd name="connsiteX15" fmla="*/ 131748 w 572201"/>
                <a:gd name="connsiteY15" fmla="*/ 459324 h 504482"/>
                <a:gd name="connsiteX16" fmla="*/ 117540 w 572201"/>
                <a:gd name="connsiteY16" fmla="*/ 473516 h 504482"/>
                <a:gd name="connsiteX17" fmla="*/ 131748 w 572201"/>
                <a:gd name="connsiteY17" fmla="*/ 487709 h 504482"/>
                <a:gd name="connsiteX18" fmla="*/ 147248 w 572201"/>
                <a:gd name="connsiteY18" fmla="*/ 473516 h 504482"/>
                <a:gd name="connsiteX19" fmla="*/ 131748 w 572201"/>
                <a:gd name="connsiteY19" fmla="*/ 459324 h 504482"/>
                <a:gd name="connsiteX20" fmla="*/ 31000 w 572201"/>
                <a:gd name="connsiteY20" fmla="*/ 459324 h 504482"/>
                <a:gd name="connsiteX21" fmla="*/ 16791 w 572201"/>
                <a:gd name="connsiteY21" fmla="*/ 473516 h 504482"/>
                <a:gd name="connsiteX22" fmla="*/ 31000 w 572201"/>
                <a:gd name="connsiteY22" fmla="*/ 487709 h 504482"/>
                <a:gd name="connsiteX23" fmla="*/ 46499 w 572201"/>
                <a:gd name="connsiteY23" fmla="*/ 473516 h 504482"/>
                <a:gd name="connsiteX24" fmla="*/ 31000 w 572201"/>
                <a:gd name="connsiteY24" fmla="*/ 459324 h 504482"/>
                <a:gd name="connsiteX25" fmla="*/ 468861 w 572201"/>
                <a:gd name="connsiteY25" fmla="*/ 429514 h 504482"/>
                <a:gd name="connsiteX26" fmla="*/ 501168 w 572201"/>
                <a:gd name="connsiteY26" fmla="*/ 429514 h 504482"/>
                <a:gd name="connsiteX27" fmla="*/ 501168 w 572201"/>
                <a:gd name="connsiteY27" fmla="*/ 460578 h 504482"/>
                <a:gd name="connsiteX28" fmla="*/ 468861 w 572201"/>
                <a:gd name="connsiteY28" fmla="*/ 460578 h 504482"/>
                <a:gd name="connsiteX29" fmla="*/ 421022 w 572201"/>
                <a:gd name="connsiteY29" fmla="*/ 429514 h 504482"/>
                <a:gd name="connsiteX30" fmla="*/ 452086 w 572201"/>
                <a:gd name="connsiteY30" fmla="*/ 429514 h 504482"/>
                <a:gd name="connsiteX31" fmla="*/ 452086 w 572201"/>
                <a:gd name="connsiteY31" fmla="*/ 460578 h 504482"/>
                <a:gd name="connsiteX32" fmla="*/ 421022 w 572201"/>
                <a:gd name="connsiteY32" fmla="*/ 460578 h 504482"/>
                <a:gd name="connsiteX33" fmla="*/ 306085 w 572201"/>
                <a:gd name="connsiteY33" fmla="*/ 429514 h 504482"/>
                <a:gd name="connsiteX34" fmla="*/ 337149 w 572201"/>
                <a:gd name="connsiteY34" fmla="*/ 429514 h 504482"/>
                <a:gd name="connsiteX35" fmla="*/ 337149 w 572201"/>
                <a:gd name="connsiteY35" fmla="*/ 460578 h 504482"/>
                <a:gd name="connsiteX36" fmla="*/ 306085 w 572201"/>
                <a:gd name="connsiteY36" fmla="*/ 460578 h 504482"/>
                <a:gd name="connsiteX37" fmla="*/ 257004 w 572201"/>
                <a:gd name="connsiteY37" fmla="*/ 429514 h 504482"/>
                <a:gd name="connsiteX38" fmla="*/ 288068 w 572201"/>
                <a:gd name="connsiteY38" fmla="*/ 429514 h 504482"/>
                <a:gd name="connsiteX39" fmla="*/ 288068 w 572201"/>
                <a:gd name="connsiteY39" fmla="*/ 460578 h 504482"/>
                <a:gd name="connsiteX40" fmla="*/ 257004 w 572201"/>
                <a:gd name="connsiteY40" fmla="*/ 460578 h 504482"/>
                <a:gd name="connsiteX41" fmla="*/ 468861 w 572201"/>
                <a:gd name="connsiteY41" fmla="*/ 380640 h 504482"/>
                <a:gd name="connsiteX42" fmla="*/ 501168 w 572201"/>
                <a:gd name="connsiteY42" fmla="*/ 380640 h 504482"/>
                <a:gd name="connsiteX43" fmla="*/ 501168 w 572201"/>
                <a:gd name="connsiteY43" fmla="*/ 411497 h 504482"/>
                <a:gd name="connsiteX44" fmla="*/ 468861 w 572201"/>
                <a:gd name="connsiteY44" fmla="*/ 411497 h 504482"/>
                <a:gd name="connsiteX45" fmla="*/ 421022 w 572201"/>
                <a:gd name="connsiteY45" fmla="*/ 380640 h 504482"/>
                <a:gd name="connsiteX46" fmla="*/ 452086 w 572201"/>
                <a:gd name="connsiteY46" fmla="*/ 380640 h 504482"/>
                <a:gd name="connsiteX47" fmla="*/ 452086 w 572201"/>
                <a:gd name="connsiteY47" fmla="*/ 411497 h 504482"/>
                <a:gd name="connsiteX48" fmla="*/ 421022 w 572201"/>
                <a:gd name="connsiteY48" fmla="*/ 411497 h 504482"/>
                <a:gd name="connsiteX49" fmla="*/ 306085 w 572201"/>
                <a:gd name="connsiteY49" fmla="*/ 380640 h 504482"/>
                <a:gd name="connsiteX50" fmla="*/ 337149 w 572201"/>
                <a:gd name="connsiteY50" fmla="*/ 380640 h 504482"/>
                <a:gd name="connsiteX51" fmla="*/ 337149 w 572201"/>
                <a:gd name="connsiteY51" fmla="*/ 411497 h 504482"/>
                <a:gd name="connsiteX52" fmla="*/ 306085 w 572201"/>
                <a:gd name="connsiteY52" fmla="*/ 411497 h 504482"/>
                <a:gd name="connsiteX53" fmla="*/ 257004 w 572201"/>
                <a:gd name="connsiteY53" fmla="*/ 380640 h 504482"/>
                <a:gd name="connsiteX54" fmla="*/ 288068 w 572201"/>
                <a:gd name="connsiteY54" fmla="*/ 380640 h 504482"/>
                <a:gd name="connsiteX55" fmla="*/ 288068 w 572201"/>
                <a:gd name="connsiteY55" fmla="*/ 411497 h 504482"/>
                <a:gd name="connsiteX56" fmla="*/ 257004 w 572201"/>
                <a:gd name="connsiteY56" fmla="*/ 411497 h 504482"/>
                <a:gd name="connsiteX57" fmla="*/ 160084 w 572201"/>
                <a:gd name="connsiteY57" fmla="*/ 380640 h 504482"/>
                <a:gd name="connsiteX58" fmla="*/ 191148 w 572201"/>
                <a:gd name="connsiteY58" fmla="*/ 380640 h 504482"/>
                <a:gd name="connsiteX59" fmla="*/ 191148 w 572201"/>
                <a:gd name="connsiteY59" fmla="*/ 411497 h 504482"/>
                <a:gd name="connsiteX60" fmla="*/ 160084 w 572201"/>
                <a:gd name="connsiteY60" fmla="*/ 411497 h 504482"/>
                <a:gd name="connsiteX61" fmla="*/ 73725 w 572201"/>
                <a:gd name="connsiteY61" fmla="*/ 380640 h 504482"/>
                <a:gd name="connsiteX62" fmla="*/ 105825 w 572201"/>
                <a:gd name="connsiteY62" fmla="*/ 380640 h 504482"/>
                <a:gd name="connsiteX63" fmla="*/ 105825 w 572201"/>
                <a:gd name="connsiteY63" fmla="*/ 411497 h 504482"/>
                <a:gd name="connsiteX64" fmla="*/ 73725 w 572201"/>
                <a:gd name="connsiteY64" fmla="*/ 411497 h 504482"/>
                <a:gd name="connsiteX65" fmla="*/ 468861 w 572201"/>
                <a:gd name="connsiteY65" fmla="*/ 331558 h 504482"/>
                <a:gd name="connsiteX66" fmla="*/ 501168 w 572201"/>
                <a:gd name="connsiteY66" fmla="*/ 331558 h 504482"/>
                <a:gd name="connsiteX67" fmla="*/ 501168 w 572201"/>
                <a:gd name="connsiteY67" fmla="*/ 363865 h 504482"/>
                <a:gd name="connsiteX68" fmla="*/ 468861 w 572201"/>
                <a:gd name="connsiteY68" fmla="*/ 363865 h 504482"/>
                <a:gd name="connsiteX69" fmla="*/ 421022 w 572201"/>
                <a:gd name="connsiteY69" fmla="*/ 331558 h 504482"/>
                <a:gd name="connsiteX70" fmla="*/ 452086 w 572201"/>
                <a:gd name="connsiteY70" fmla="*/ 331558 h 504482"/>
                <a:gd name="connsiteX71" fmla="*/ 452086 w 572201"/>
                <a:gd name="connsiteY71" fmla="*/ 363865 h 504482"/>
                <a:gd name="connsiteX72" fmla="*/ 421022 w 572201"/>
                <a:gd name="connsiteY72" fmla="*/ 363865 h 504482"/>
                <a:gd name="connsiteX73" fmla="*/ 306085 w 572201"/>
                <a:gd name="connsiteY73" fmla="*/ 331558 h 504482"/>
                <a:gd name="connsiteX74" fmla="*/ 337149 w 572201"/>
                <a:gd name="connsiteY74" fmla="*/ 331558 h 504482"/>
                <a:gd name="connsiteX75" fmla="*/ 337149 w 572201"/>
                <a:gd name="connsiteY75" fmla="*/ 363865 h 504482"/>
                <a:gd name="connsiteX76" fmla="*/ 306085 w 572201"/>
                <a:gd name="connsiteY76" fmla="*/ 363865 h 504482"/>
                <a:gd name="connsiteX77" fmla="*/ 257004 w 572201"/>
                <a:gd name="connsiteY77" fmla="*/ 331558 h 504482"/>
                <a:gd name="connsiteX78" fmla="*/ 288068 w 572201"/>
                <a:gd name="connsiteY78" fmla="*/ 331558 h 504482"/>
                <a:gd name="connsiteX79" fmla="*/ 288068 w 572201"/>
                <a:gd name="connsiteY79" fmla="*/ 363865 h 504482"/>
                <a:gd name="connsiteX80" fmla="*/ 257004 w 572201"/>
                <a:gd name="connsiteY80" fmla="*/ 363865 h 504482"/>
                <a:gd name="connsiteX81" fmla="*/ 160084 w 572201"/>
                <a:gd name="connsiteY81" fmla="*/ 331558 h 504482"/>
                <a:gd name="connsiteX82" fmla="*/ 191148 w 572201"/>
                <a:gd name="connsiteY82" fmla="*/ 331558 h 504482"/>
                <a:gd name="connsiteX83" fmla="*/ 191148 w 572201"/>
                <a:gd name="connsiteY83" fmla="*/ 363865 h 504482"/>
                <a:gd name="connsiteX84" fmla="*/ 160084 w 572201"/>
                <a:gd name="connsiteY84" fmla="*/ 363865 h 504482"/>
                <a:gd name="connsiteX85" fmla="*/ 73725 w 572201"/>
                <a:gd name="connsiteY85" fmla="*/ 331558 h 504482"/>
                <a:gd name="connsiteX86" fmla="*/ 105825 w 572201"/>
                <a:gd name="connsiteY86" fmla="*/ 331558 h 504482"/>
                <a:gd name="connsiteX87" fmla="*/ 105825 w 572201"/>
                <a:gd name="connsiteY87" fmla="*/ 363865 h 504482"/>
                <a:gd name="connsiteX88" fmla="*/ 73725 w 572201"/>
                <a:gd name="connsiteY88" fmla="*/ 363865 h 504482"/>
                <a:gd name="connsiteX89" fmla="*/ 468861 w 572201"/>
                <a:gd name="connsiteY89" fmla="*/ 283719 h 504482"/>
                <a:gd name="connsiteX90" fmla="*/ 501168 w 572201"/>
                <a:gd name="connsiteY90" fmla="*/ 283719 h 504482"/>
                <a:gd name="connsiteX91" fmla="*/ 501168 w 572201"/>
                <a:gd name="connsiteY91" fmla="*/ 314783 h 504482"/>
                <a:gd name="connsiteX92" fmla="*/ 468861 w 572201"/>
                <a:gd name="connsiteY92" fmla="*/ 314783 h 504482"/>
                <a:gd name="connsiteX93" fmla="*/ 421022 w 572201"/>
                <a:gd name="connsiteY93" fmla="*/ 283719 h 504482"/>
                <a:gd name="connsiteX94" fmla="*/ 452086 w 572201"/>
                <a:gd name="connsiteY94" fmla="*/ 283719 h 504482"/>
                <a:gd name="connsiteX95" fmla="*/ 452086 w 572201"/>
                <a:gd name="connsiteY95" fmla="*/ 314783 h 504482"/>
                <a:gd name="connsiteX96" fmla="*/ 421022 w 572201"/>
                <a:gd name="connsiteY96" fmla="*/ 314783 h 504482"/>
                <a:gd name="connsiteX97" fmla="*/ 306085 w 572201"/>
                <a:gd name="connsiteY97" fmla="*/ 283719 h 504482"/>
                <a:gd name="connsiteX98" fmla="*/ 337149 w 572201"/>
                <a:gd name="connsiteY98" fmla="*/ 283719 h 504482"/>
                <a:gd name="connsiteX99" fmla="*/ 337149 w 572201"/>
                <a:gd name="connsiteY99" fmla="*/ 314783 h 504482"/>
                <a:gd name="connsiteX100" fmla="*/ 306085 w 572201"/>
                <a:gd name="connsiteY100" fmla="*/ 314783 h 504482"/>
                <a:gd name="connsiteX101" fmla="*/ 257004 w 572201"/>
                <a:gd name="connsiteY101" fmla="*/ 283719 h 504482"/>
                <a:gd name="connsiteX102" fmla="*/ 288068 w 572201"/>
                <a:gd name="connsiteY102" fmla="*/ 283719 h 504482"/>
                <a:gd name="connsiteX103" fmla="*/ 288068 w 572201"/>
                <a:gd name="connsiteY103" fmla="*/ 314783 h 504482"/>
                <a:gd name="connsiteX104" fmla="*/ 257004 w 572201"/>
                <a:gd name="connsiteY104" fmla="*/ 314783 h 504482"/>
                <a:gd name="connsiteX105" fmla="*/ 160084 w 572201"/>
                <a:gd name="connsiteY105" fmla="*/ 283719 h 504482"/>
                <a:gd name="connsiteX106" fmla="*/ 191148 w 572201"/>
                <a:gd name="connsiteY106" fmla="*/ 283719 h 504482"/>
                <a:gd name="connsiteX107" fmla="*/ 191148 w 572201"/>
                <a:gd name="connsiteY107" fmla="*/ 314783 h 504482"/>
                <a:gd name="connsiteX108" fmla="*/ 160084 w 572201"/>
                <a:gd name="connsiteY108" fmla="*/ 314783 h 504482"/>
                <a:gd name="connsiteX109" fmla="*/ 73725 w 572201"/>
                <a:gd name="connsiteY109" fmla="*/ 283719 h 504482"/>
                <a:gd name="connsiteX110" fmla="*/ 105825 w 572201"/>
                <a:gd name="connsiteY110" fmla="*/ 283719 h 504482"/>
                <a:gd name="connsiteX111" fmla="*/ 105825 w 572201"/>
                <a:gd name="connsiteY111" fmla="*/ 314783 h 504482"/>
                <a:gd name="connsiteX112" fmla="*/ 73725 w 572201"/>
                <a:gd name="connsiteY112" fmla="*/ 314783 h 504482"/>
                <a:gd name="connsiteX113" fmla="*/ 468861 w 572201"/>
                <a:gd name="connsiteY113" fmla="*/ 234845 h 504482"/>
                <a:gd name="connsiteX114" fmla="*/ 501168 w 572201"/>
                <a:gd name="connsiteY114" fmla="*/ 234845 h 504482"/>
                <a:gd name="connsiteX115" fmla="*/ 501168 w 572201"/>
                <a:gd name="connsiteY115" fmla="*/ 265702 h 504482"/>
                <a:gd name="connsiteX116" fmla="*/ 468861 w 572201"/>
                <a:gd name="connsiteY116" fmla="*/ 265702 h 504482"/>
                <a:gd name="connsiteX117" fmla="*/ 421022 w 572201"/>
                <a:gd name="connsiteY117" fmla="*/ 234845 h 504482"/>
                <a:gd name="connsiteX118" fmla="*/ 452086 w 572201"/>
                <a:gd name="connsiteY118" fmla="*/ 234845 h 504482"/>
                <a:gd name="connsiteX119" fmla="*/ 452086 w 572201"/>
                <a:gd name="connsiteY119" fmla="*/ 265702 h 504482"/>
                <a:gd name="connsiteX120" fmla="*/ 421022 w 572201"/>
                <a:gd name="connsiteY120" fmla="*/ 265702 h 504482"/>
                <a:gd name="connsiteX121" fmla="*/ 306085 w 572201"/>
                <a:gd name="connsiteY121" fmla="*/ 234845 h 504482"/>
                <a:gd name="connsiteX122" fmla="*/ 337149 w 572201"/>
                <a:gd name="connsiteY122" fmla="*/ 234845 h 504482"/>
                <a:gd name="connsiteX123" fmla="*/ 337149 w 572201"/>
                <a:gd name="connsiteY123" fmla="*/ 265702 h 504482"/>
                <a:gd name="connsiteX124" fmla="*/ 306085 w 572201"/>
                <a:gd name="connsiteY124" fmla="*/ 265702 h 504482"/>
                <a:gd name="connsiteX125" fmla="*/ 257004 w 572201"/>
                <a:gd name="connsiteY125" fmla="*/ 234845 h 504482"/>
                <a:gd name="connsiteX126" fmla="*/ 288068 w 572201"/>
                <a:gd name="connsiteY126" fmla="*/ 234845 h 504482"/>
                <a:gd name="connsiteX127" fmla="*/ 288068 w 572201"/>
                <a:gd name="connsiteY127" fmla="*/ 265702 h 504482"/>
                <a:gd name="connsiteX128" fmla="*/ 257004 w 572201"/>
                <a:gd name="connsiteY128" fmla="*/ 265702 h 504482"/>
                <a:gd name="connsiteX129" fmla="*/ 160084 w 572201"/>
                <a:gd name="connsiteY129" fmla="*/ 234845 h 504482"/>
                <a:gd name="connsiteX130" fmla="*/ 191148 w 572201"/>
                <a:gd name="connsiteY130" fmla="*/ 234845 h 504482"/>
                <a:gd name="connsiteX131" fmla="*/ 191148 w 572201"/>
                <a:gd name="connsiteY131" fmla="*/ 265702 h 504482"/>
                <a:gd name="connsiteX132" fmla="*/ 160084 w 572201"/>
                <a:gd name="connsiteY132" fmla="*/ 265702 h 504482"/>
                <a:gd name="connsiteX133" fmla="*/ 81374 w 572201"/>
                <a:gd name="connsiteY133" fmla="*/ 194826 h 504482"/>
                <a:gd name="connsiteX134" fmla="*/ 67166 w 572201"/>
                <a:gd name="connsiteY134" fmla="*/ 209018 h 504482"/>
                <a:gd name="connsiteX135" fmla="*/ 81374 w 572201"/>
                <a:gd name="connsiteY135" fmla="*/ 223211 h 504482"/>
                <a:gd name="connsiteX136" fmla="*/ 96874 w 572201"/>
                <a:gd name="connsiteY136" fmla="*/ 209018 h 504482"/>
                <a:gd name="connsiteX137" fmla="*/ 81374 w 572201"/>
                <a:gd name="connsiteY137" fmla="*/ 194826 h 504482"/>
                <a:gd name="connsiteX138" fmla="*/ 306085 w 572201"/>
                <a:gd name="connsiteY138" fmla="*/ 185764 h 504482"/>
                <a:gd name="connsiteX139" fmla="*/ 337149 w 572201"/>
                <a:gd name="connsiteY139" fmla="*/ 185764 h 504482"/>
                <a:gd name="connsiteX140" fmla="*/ 337149 w 572201"/>
                <a:gd name="connsiteY140" fmla="*/ 216621 h 504482"/>
                <a:gd name="connsiteX141" fmla="*/ 306085 w 572201"/>
                <a:gd name="connsiteY141" fmla="*/ 216621 h 504482"/>
                <a:gd name="connsiteX142" fmla="*/ 257004 w 572201"/>
                <a:gd name="connsiteY142" fmla="*/ 185764 h 504482"/>
                <a:gd name="connsiteX143" fmla="*/ 288068 w 572201"/>
                <a:gd name="connsiteY143" fmla="*/ 185764 h 504482"/>
                <a:gd name="connsiteX144" fmla="*/ 288068 w 572201"/>
                <a:gd name="connsiteY144" fmla="*/ 216621 h 504482"/>
                <a:gd name="connsiteX145" fmla="*/ 257004 w 572201"/>
                <a:gd name="connsiteY145" fmla="*/ 216621 h 504482"/>
                <a:gd name="connsiteX146" fmla="*/ 160084 w 572201"/>
                <a:gd name="connsiteY146" fmla="*/ 185764 h 504482"/>
                <a:gd name="connsiteX147" fmla="*/ 191148 w 572201"/>
                <a:gd name="connsiteY147" fmla="*/ 185764 h 504482"/>
                <a:gd name="connsiteX148" fmla="*/ 191148 w 572201"/>
                <a:gd name="connsiteY148" fmla="*/ 216621 h 504482"/>
                <a:gd name="connsiteX149" fmla="*/ 160084 w 572201"/>
                <a:gd name="connsiteY149" fmla="*/ 216621 h 504482"/>
                <a:gd name="connsiteX150" fmla="*/ 413328 w 572201"/>
                <a:gd name="connsiteY150" fmla="*/ 178052 h 504482"/>
                <a:gd name="connsiteX151" fmla="*/ 399120 w 572201"/>
                <a:gd name="connsiteY151" fmla="*/ 192245 h 504482"/>
                <a:gd name="connsiteX152" fmla="*/ 413328 w 572201"/>
                <a:gd name="connsiteY152" fmla="*/ 206438 h 504482"/>
                <a:gd name="connsiteX153" fmla="*/ 427536 w 572201"/>
                <a:gd name="connsiteY153" fmla="*/ 192245 h 504482"/>
                <a:gd name="connsiteX154" fmla="*/ 413328 w 572201"/>
                <a:gd name="connsiteY154" fmla="*/ 178052 h 504482"/>
                <a:gd name="connsiteX155" fmla="*/ 306085 w 572201"/>
                <a:gd name="connsiteY155" fmla="*/ 136682 h 504482"/>
                <a:gd name="connsiteX156" fmla="*/ 337149 w 572201"/>
                <a:gd name="connsiteY156" fmla="*/ 136682 h 504482"/>
                <a:gd name="connsiteX157" fmla="*/ 337149 w 572201"/>
                <a:gd name="connsiteY157" fmla="*/ 168989 h 504482"/>
                <a:gd name="connsiteX158" fmla="*/ 306085 w 572201"/>
                <a:gd name="connsiteY158" fmla="*/ 168989 h 504482"/>
                <a:gd name="connsiteX159" fmla="*/ 257004 w 572201"/>
                <a:gd name="connsiteY159" fmla="*/ 136682 h 504482"/>
                <a:gd name="connsiteX160" fmla="*/ 288068 w 572201"/>
                <a:gd name="connsiteY160" fmla="*/ 136682 h 504482"/>
                <a:gd name="connsiteX161" fmla="*/ 288068 w 572201"/>
                <a:gd name="connsiteY161" fmla="*/ 168989 h 504482"/>
                <a:gd name="connsiteX162" fmla="*/ 257004 w 572201"/>
                <a:gd name="connsiteY162" fmla="*/ 168989 h 504482"/>
                <a:gd name="connsiteX163" fmla="*/ 216997 w 572201"/>
                <a:gd name="connsiteY163" fmla="*/ 114831 h 504482"/>
                <a:gd name="connsiteX164" fmla="*/ 202789 w 572201"/>
                <a:gd name="connsiteY164" fmla="*/ 129024 h 504482"/>
                <a:gd name="connsiteX165" fmla="*/ 216997 w 572201"/>
                <a:gd name="connsiteY165" fmla="*/ 143216 h 504482"/>
                <a:gd name="connsiteX166" fmla="*/ 232497 w 572201"/>
                <a:gd name="connsiteY166" fmla="*/ 129024 h 504482"/>
                <a:gd name="connsiteX167" fmla="*/ 216997 w 572201"/>
                <a:gd name="connsiteY167" fmla="*/ 114831 h 504482"/>
                <a:gd name="connsiteX168" fmla="*/ 306085 w 572201"/>
                <a:gd name="connsiteY168" fmla="*/ 87808 h 504482"/>
                <a:gd name="connsiteX169" fmla="*/ 337149 w 572201"/>
                <a:gd name="connsiteY169" fmla="*/ 87808 h 504482"/>
                <a:gd name="connsiteX170" fmla="*/ 337149 w 572201"/>
                <a:gd name="connsiteY170" fmla="*/ 119908 h 504482"/>
                <a:gd name="connsiteX171" fmla="*/ 306085 w 572201"/>
                <a:gd name="connsiteY171" fmla="*/ 119908 h 504482"/>
                <a:gd name="connsiteX172" fmla="*/ 257004 w 572201"/>
                <a:gd name="connsiteY172" fmla="*/ 87808 h 504482"/>
                <a:gd name="connsiteX173" fmla="*/ 288068 w 572201"/>
                <a:gd name="connsiteY173" fmla="*/ 87808 h 504482"/>
                <a:gd name="connsiteX174" fmla="*/ 288068 w 572201"/>
                <a:gd name="connsiteY174" fmla="*/ 119908 h 504482"/>
                <a:gd name="connsiteX175" fmla="*/ 257004 w 572201"/>
                <a:gd name="connsiteY175" fmla="*/ 119908 h 504482"/>
                <a:gd name="connsiteX176" fmla="*/ 306085 w 572201"/>
                <a:gd name="connsiteY176" fmla="*/ 39969 h 504482"/>
                <a:gd name="connsiteX177" fmla="*/ 337149 w 572201"/>
                <a:gd name="connsiteY177" fmla="*/ 39969 h 504482"/>
                <a:gd name="connsiteX178" fmla="*/ 337149 w 572201"/>
                <a:gd name="connsiteY178" fmla="*/ 71033 h 504482"/>
                <a:gd name="connsiteX179" fmla="*/ 306085 w 572201"/>
                <a:gd name="connsiteY179" fmla="*/ 71033 h 504482"/>
                <a:gd name="connsiteX180" fmla="*/ 257004 w 572201"/>
                <a:gd name="connsiteY180" fmla="*/ 39969 h 504482"/>
                <a:gd name="connsiteX181" fmla="*/ 288068 w 572201"/>
                <a:gd name="connsiteY181" fmla="*/ 39969 h 504482"/>
                <a:gd name="connsiteX182" fmla="*/ 288068 w 572201"/>
                <a:gd name="connsiteY182" fmla="*/ 71033 h 504482"/>
                <a:gd name="connsiteX183" fmla="*/ 257004 w 572201"/>
                <a:gd name="connsiteY183" fmla="*/ 71033 h 504482"/>
                <a:gd name="connsiteX184" fmla="*/ 216997 w 572201"/>
                <a:gd name="connsiteY184" fmla="*/ 0 h 504482"/>
                <a:gd name="connsiteX185" fmla="*/ 379745 w 572201"/>
                <a:gd name="connsiteY185" fmla="*/ 0 h 504482"/>
                <a:gd name="connsiteX186" fmla="*/ 387495 w 572201"/>
                <a:gd name="connsiteY186" fmla="*/ 9032 h 504482"/>
                <a:gd name="connsiteX187" fmla="*/ 387495 w 572201"/>
                <a:gd name="connsiteY187" fmla="*/ 174182 h 504482"/>
                <a:gd name="connsiteX188" fmla="*/ 413328 w 572201"/>
                <a:gd name="connsiteY188" fmla="*/ 161279 h 504482"/>
                <a:gd name="connsiteX189" fmla="*/ 445619 w 572201"/>
                <a:gd name="connsiteY189" fmla="*/ 192245 h 504482"/>
                <a:gd name="connsiteX190" fmla="*/ 445619 w 572201"/>
                <a:gd name="connsiteY190" fmla="*/ 193535 h 504482"/>
                <a:gd name="connsiteX191" fmla="*/ 543785 w 572201"/>
                <a:gd name="connsiteY191" fmla="*/ 223211 h 504482"/>
                <a:gd name="connsiteX192" fmla="*/ 548951 w 572201"/>
                <a:gd name="connsiteY192" fmla="*/ 230952 h 504482"/>
                <a:gd name="connsiteX193" fmla="*/ 548951 w 572201"/>
                <a:gd name="connsiteY193" fmla="*/ 443841 h 504482"/>
                <a:gd name="connsiteX194" fmla="*/ 572201 w 572201"/>
                <a:gd name="connsiteY194" fmla="*/ 473516 h 504482"/>
                <a:gd name="connsiteX195" fmla="*/ 541201 w 572201"/>
                <a:gd name="connsiteY195" fmla="*/ 504482 h 504482"/>
                <a:gd name="connsiteX196" fmla="*/ 508910 w 572201"/>
                <a:gd name="connsiteY196" fmla="*/ 473516 h 504482"/>
                <a:gd name="connsiteX197" fmla="*/ 532160 w 572201"/>
                <a:gd name="connsiteY197" fmla="*/ 443841 h 504482"/>
                <a:gd name="connsiteX198" fmla="*/ 532160 w 572201"/>
                <a:gd name="connsiteY198" fmla="*/ 237403 h 504482"/>
                <a:gd name="connsiteX199" fmla="*/ 440453 w 572201"/>
                <a:gd name="connsiteY199" fmla="*/ 209018 h 504482"/>
                <a:gd name="connsiteX200" fmla="*/ 413328 w 572201"/>
                <a:gd name="connsiteY200" fmla="*/ 223211 h 504482"/>
                <a:gd name="connsiteX201" fmla="*/ 387495 w 572201"/>
                <a:gd name="connsiteY201" fmla="*/ 210308 h 504482"/>
                <a:gd name="connsiteX202" fmla="*/ 387495 w 572201"/>
                <a:gd name="connsiteY202" fmla="*/ 443841 h 504482"/>
                <a:gd name="connsiteX203" fmla="*/ 410745 w 572201"/>
                <a:gd name="connsiteY203" fmla="*/ 473516 h 504482"/>
                <a:gd name="connsiteX204" fmla="*/ 379745 w 572201"/>
                <a:gd name="connsiteY204" fmla="*/ 504482 h 504482"/>
                <a:gd name="connsiteX205" fmla="*/ 347454 w 572201"/>
                <a:gd name="connsiteY205" fmla="*/ 473516 h 504482"/>
                <a:gd name="connsiteX206" fmla="*/ 370704 w 572201"/>
                <a:gd name="connsiteY206" fmla="*/ 443841 h 504482"/>
                <a:gd name="connsiteX207" fmla="*/ 370704 w 572201"/>
                <a:gd name="connsiteY207" fmla="*/ 16773 h 504482"/>
                <a:gd name="connsiteX208" fmla="*/ 226039 w 572201"/>
                <a:gd name="connsiteY208" fmla="*/ 16773 h 504482"/>
                <a:gd name="connsiteX209" fmla="*/ 226039 w 572201"/>
                <a:gd name="connsiteY209" fmla="*/ 99348 h 504482"/>
                <a:gd name="connsiteX210" fmla="*/ 249288 w 572201"/>
                <a:gd name="connsiteY210" fmla="*/ 129024 h 504482"/>
                <a:gd name="connsiteX211" fmla="*/ 219581 w 572201"/>
                <a:gd name="connsiteY211" fmla="*/ 161279 h 504482"/>
                <a:gd name="connsiteX212" fmla="*/ 222164 w 572201"/>
                <a:gd name="connsiteY212" fmla="*/ 162570 h 504482"/>
                <a:gd name="connsiteX213" fmla="*/ 226039 w 572201"/>
                <a:gd name="connsiteY213" fmla="*/ 170311 h 504482"/>
                <a:gd name="connsiteX214" fmla="*/ 226039 w 572201"/>
                <a:gd name="connsiteY214" fmla="*/ 443841 h 504482"/>
                <a:gd name="connsiteX215" fmla="*/ 249288 w 572201"/>
                <a:gd name="connsiteY215" fmla="*/ 473516 h 504482"/>
                <a:gd name="connsiteX216" fmla="*/ 216997 w 572201"/>
                <a:gd name="connsiteY216" fmla="*/ 504482 h 504482"/>
                <a:gd name="connsiteX217" fmla="*/ 185998 w 572201"/>
                <a:gd name="connsiteY217" fmla="*/ 473516 h 504482"/>
                <a:gd name="connsiteX218" fmla="*/ 209247 w 572201"/>
                <a:gd name="connsiteY218" fmla="*/ 443841 h 504482"/>
                <a:gd name="connsiteX219" fmla="*/ 209247 w 572201"/>
                <a:gd name="connsiteY219" fmla="*/ 175472 h 504482"/>
                <a:gd name="connsiteX220" fmla="*/ 89124 w 572201"/>
                <a:gd name="connsiteY220" fmla="*/ 107090 h 504482"/>
                <a:gd name="connsiteX221" fmla="*/ 89124 w 572201"/>
                <a:gd name="connsiteY221" fmla="*/ 178052 h 504482"/>
                <a:gd name="connsiteX222" fmla="*/ 113665 w 572201"/>
                <a:gd name="connsiteY222" fmla="*/ 209018 h 504482"/>
                <a:gd name="connsiteX223" fmla="*/ 113665 w 572201"/>
                <a:gd name="connsiteY223" fmla="*/ 212889 h 504482"/>
                <a:gd name="connsiteX224" fmla="*/ 126582 w 572201"/>
                <a:gd name="connsiteY224" fmla="*/ 202567 h 504482"/>
                <a:gd name="connsiteX225" fmla="*/ 135623 w 572201"/>
                <a:gd name="connsiteY225" fmla="*/ 201277 h 504482"/>
                <a:gd name="connsiteX226" fmla="*/ 140790 w 572201"/>
                <a:gd name="connsiteY226" fmla="*/ 209018 h 504482"/>
                <a:gd name="connsiteX227" fmla="*/ 140790 w 572201"/>
                <a:gd name="connsiteY227" fmla="*/ 443841 h 504482"/>
                <a:gd name="connsiteX228" fmla="*/ 164040 w 572201"/>
                <a:gd name="connsiteY228" fmla="*/ 473516 h 504482"/>
                <a:gd name="connsiteX229" fmla="*/ 131748 w 572201"/>
                <a:gd name="connsiteY229" fmla="*/ 504482 h 504482"/>
                <a:gd name="connsiteX230" fmla="*/ 100749 w 572201"/>
                <a:gd name="connsiteY230" fmla="*/ 473516 h 504482"/>
                <a:gd name="connsiteX231" fmla="*/ 123998 w 572201"/>
                <a:gd name="connsiteY231" fmla="*/ 443841 h 504482"/>
                <a:gd name="connsiteX232" fmla="*/ 123998 w 572201"/>
                <a:gd name="connsiteY232" fmla="*/ 225791 h 504482"/>
                <a:gd name="connsiteX233" fmla="*/ 40041 w 572201"/>
                <a:gd name="connsiteY233" fmla="*/ 291593 h 504482"/>
                <a:gd name="connsiteX234" fmla="*/ 40041 w 572201"/>
                <a:gd name="connsiteY234" fmla="*/ 443841 h 504482"/>
                <a:gd name="connsiteX235" fmla="*/ 63291 w 572201"/>
                <a:gd name="connsiteY235" fmla="*/ 473516 h 504482"/>
                <a:gd name="connsiteX236" fmla="*/ 31000 w 572201"/>
                <a:gd name="connsiteY236" fmla="*/ 504482 h 504482"/>
                <a:gd name="connsiteX237" fmla="*/ 0 w 572201"/>
                <a:gd name="connsiteY237" fmla="*/ 473516 h 504482"/>
                <a:gd name="connsiteX238" fmla="*/ 23250 w 572201"/>
                <a:gd name="connsiteY238" fmla="*/ 443841 h 504482"/>
                <a:gd name="connsiteX239" fmla="*/ 23250 w 572201"/>
                <a:gd name="connsiteY239" fmla="*/ 286432 h 504482"/>
                <a:gd name="connsiteX240" fmla="*/ 25833 w 572201"/>
                <a:gd name="connsiteY240" fmla="*/ 279981 h 504482"/>
                <a:gd name="connsiteX241" fmla="*/ 77499 w 572201"/>
                <a:gd name="connsiteY241" fmla="*/ 239984 h 504482"/>
                <a:gd name="connsiteX242" fmla="*/ 50374 w 572201"/>
                <a:gd name="connsiteY242" fmla="*/ 209018 h 504482"/>
                <a:gd name="connsiteX243" fmla="*/ 72332 w 572201"/>
                <a:gd name="connsiteY243" fmla="*/ 179343 h 504482"/>
                <a:gd name="connsiteX244" fmla="*/ 72332 w 572201"/>
                <a:gd name="connsiteY244" fmla="*/ 91607 h 504482"/>
                <a:gd name="connsiteX245" fmla="*/ 76207 w 572201"/>
                <a:gd name="connsiteY245" fmla="*/ 85156 h 504482"/>
                <a:gd name="connsiteX246" fmla="*/ 85249 w 572201"/>
                <a:gd name="connsiteY246" fmla="*/ 85156 h 504482"/>
                <a:gd name="connsiteX247" fmla="*/ 189873 w 572201"/>
                <a:gd name="connsiteY247" fmla="*/ 144506 h 504482"/>
                <a:gd name="connsiteX248" fmla="*/ 185998 w 572201"/>
                <a:gd name="connsiteY248" fmla="*/ 129024 h 504482"/>
                <a:gd name="connsiteX249" fmla="*/ 209247 w 572201"/>
                <a:gd name="connsiteY249" fmla="*/ 99348 h 504482"/>
                <a:gd name="connsiteX250" fmla="*/ 209247 w 572201"/>
                <a:gd name="connsiteY250" fmla="*/ 9032 h 504482"/>
                <a:gd name="connsiteX251" fmla="*/ 211831 w 572201"/>
                <a:gd name="connsiteY251" fmla="*/ 2580 h 504482"/>
                <a:gd name="connsiteX252" fmla="*/ 216997 w 572201"/>
                <a:gd name="connsiteY252" fmla="*/ 0 h 50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572201" h="504482">
                  <a:moveTo>
                    <a:pt x="541201" y="459324"/>
                  </a:moveTo>
                  <a:cubicBezTo>
                    <a:pt x="533452" y="459324"/>
                    <a:pt x="526993" y="465775"/>
                    <a:pt x="526993" y="473516"/>
                  </a:cubicBezTo>
                  <a:cubicBezTo>
                    <a:pt x="526993" y="481258"/>
                    <a:pt x="533452" y="487709"/>
                    <a:pt x="541201" y="487709"/>
                  </a:cubicBezTo>
                  <a:cubicBezTo>
                    <a:pt x="548951" y="487709"/>
                    <a:pt x="555410" y="481258"/>
                    <a:pt x="555410" y="473516"/>
                  </a:cubicBezTo>
                  <a:cubicBezTo>
                    <a:pt x="555410" y="465775"/>
                    <a:pt x="548951" y="459324"/>
                    <a:pt x="541201" y="459324"/>
                  </a:cubicBezTo>
                  <a:close/>
                  <a:moveTo>
                    <a:pt x="379745" y="459324"/>
                  </a:moveTo>
                  <a:cubicBezTo>
                    <a:pt x="370704" y="459324"/>
                    <a:pt x="364245" y="465775"/>
                    <a:pt x="364245" y="473516"/>
                  </a:cubicBezTo>
                  <a:cubicBezTo>
                    <a:pt x="364245" y="481258"/>
                    <a:pt x="370704" y="487709"/>
                    <a:pt x="379745" y="487709"/>
                  </a:cubicBezTo>
                  <a:cubicBezTo>
                    <a:pt x="387495" y="487709"/>
                    <a:pt x="393953" y="481258"/>
                    <a:pt x="393953" y="473516"/>
                  </a:cubicBezTo>
                  <a:cubicBezTo>
                    <a:pt x="393953" y="465775"/>
                    <a:pt x="387495" y="459324"/>
                    <a:pt x="379745" y="459324"/>
                  </a:cubicBezTo>
                  <a:close/>
                  <a:moveTo>
                    <a:pt x="216997" y="459324"/>
                  </a:moveTo>
                  <a:cubicBezTo>
                    <a:pt x="209247" y="459324"/>
                    <a:pt x="202789" y="465775"/>
                    <a:pt x="202789" y="473516"/>
                  </a:cubicBezTo>
                  <a:cubicBezTo>
                    <a:pt x="202789" y="481258"/>
                    <a:pt x="209247" y="487709"/>
                    <a:pt x="216997" y="487709"/>
                  </a:cubicBezTo>
                  <a:cubicBezTo>
                    <a:pt x="226039" y="487709"/>
                    <a:pt x="232497" y="481258"/>
                    <a:pt x="232497" y="473516"/>
                  </a:cubicBezTo>
                  <a:cubicBezTo>
                    <a:pt x="232497" y="465775"/>
                    <a:pt x="226039" y="459324"/>
                    <a:pt x="216997" y="459324"/>
                  </a:cubicBezTo>
                  <a:close/>
                  <a:moveTo>
                    <a:pt x="131748" y="459324"/>
                  </a:moveTo>
                  <a:cubicBezTo>
                    <a:pt x="123998" y="459324"/>
                    <a:pt x="117540" y="465775"/>
                    <a:pt x="117540" y="473516"/>
                  </a:cubicBezTo>
                  <a:cubicBezTo>
                    <a:pt x="117540" y="481258"/>
                    <a:pt x="123998" y="487709"/>
                    <a:pt x="131748" y="487709"/>
                  </a:cubicBezTo>
                  <a:cubicBezTo>
                    <a:pt x="140790" y="487709"/>
                    <a:pt x="147248" y="481258"/>
                    <a:pt x="147248" y="473516"/>
                  </a:cubicBezTo>
                  <a:cubicBezTo>
                    <a:pt x="147248" y="465775"/>
                    <a:pt x="140790" y="459324"/>
                    <a:pt x="131748" y="459324"/>
                  </a:cubicBezTo>
                  <a:close/>
                  <a:moveTo>
                    <a:pt x="31000" y="459324"/>
                  </a:moveTo>
                  <a:cubicBezTo>
                    <a:pt x="23250" y="459324"/>
                    <a:pt x="16791" y="465775"/>
                    <a:pt x="16791" y="473516"/>
                  </a:cubicBezTo>
                  <a:cubicBezTo>
                    <a:pt x="16791" y="481258"/>
                    <a:pt x="23250" y="487709"/>
                    <a:pt x="31000" y="487709"/>
                  </a:cubicBezTo>
                  <a:cubicBezTo>
                    <a:pt x="40041" y="487709"/>
                    <a:pt x="46499" y="481258"/>
                    <a:pt x="46499" y="473516"/>
                  </a:cubicBezTo>
                  <a:cubicBezTo>
                    <a:pt x="46499" y="465775"/>
                    <a:pt x="40041" y="459324"/>
                    <a:pt x="31000" y="459324"/>
                  </a:cubicBezTo>
                  <a:close/>
                  <a:moveTo>
                    <a:pt x="468861" y="429514"/>
                  </a:moveTo>
                  <a:lnTo>
                    <a:pt x="501168" y="429514"/>
                  </a:lnTo>
                  <a:lnTo>
                    <a:pt x="501168" y="460578"/>
                  </a:lnTo>
                  <a:lnTo>
                    <a:pt x="468861" y="460578"/>
                  </a:lnTo>
                  <a:close/>
                  <a:moveTo>
                    <a:pt x="421022" y="429514"/>
                  </a:moveTo>
                  <a:lnTo>
                    <a:pt x="452086" y="429514"/>
                  </a:lnTo>
                  <a:lnTo>
                    <a:pt x="452086" y="460578"/>
                  </a:lnTo>
                  <a:lnTo>
                    <a:pt x="421022" y="460578"/>
                  </a:lnTo>
                  <a:close/>
                  <a:moveTo>
                    <a:pt x="306085" y="429514"/>
                  </a:moveTo>
                  <a:lnTo>
                    <a:pt x="337149" y="429514"/>
                  </a:lnTo>
                  <a:lnTo>
                    <a:pt x="337149" y="460578"/>
                  </a:lnTo>
                  <a:lnTo>
                    <a:pt x="306085" y="460578"/>
                  </a:lnTo>
                  <a:close/>
                  <a:moveTo>
                    <a:pt x="257004" y="429514"/>
                  </a:moveTo>
                  <a:lnTo>
                    <a:pt x="288068" y="429514"/>
                  </a:lnTo>
                  <a:lnTo>
                    <a:pt x="288068" y="460578"/>
                  </a:lnTo>
                  <a:lnTo>
                    <a:pt x="257004" y="460578"/>
                  </a:lnTo>
                  <a:close/>
                  <a:moveTo>
                    <a:pt x="468861" y="380640"/>
                  </a:moveTo>
                  <a:lnTo>
                    <a:pt x="501168" y="380640"/>
                  </a:lnTo>
                  <a:lnTo>
                    <a:pt x="501168" y="411497"/>
                  </a:lnTo>
                  <a:lnTo>
                    <a:pt x="468861" y="411497"/>
                  </a:lnTo>
                  <a:close/>
                  <a:moveTo>
                    <a:pt x="421022" y="380640"/>
                  </a:moveTo>
                  <a:lnTo>
                    <a:pt x="452086" y="380640"/>
                  </a:lnTo>
                  <a:lnTo>
                    <a:pt x="452086" y="411497"/>
                  </a:lnTo>
                  <a:lnTo>
                    <a:pt x="421022" y="411497"/>
                  </a:lnTo>
                  <a:close/>
                  <a:moveTo>
                    <a:pt x="306085" y="380640"/>
                  </a:moveTo>
                  <a:lnTo>
                    <a:pt x="337149" y="380640"/>
                  </a:lnTo>
                  <a:lnTo>
                    <a:pt x="337149" y="411497"/>
                  </a:lnTo>
                  <a:lnTo>
                    <a:pt x="306085" y="411497"/>
                  </a:lnTo>
                  <a:close/>
                  <a:moveTo>
                    <a:pt x="257004" y="380640"/>
                  </a:moveTo>
                  <a:lnTo>
                    <a:pt x="288068" y="380640"/>
                  </a:lnTo>
                  <a:lnTo>
                    <a:pt x="288068" y="411497"/>
                  </a:lnTo>
                  <a:lnTo>
                    <a:pt x="257004" y="411497"/>
                  </a:lnTo>
                  <a:close/>
                  <a:moveTo>
                    <a:pt x="160084" y="380640"/>
                  </a:moveTo>
                  <a:lnTo>
                    <a:pt x="191148" y="380640"/>
                  </a:lnTo>
                  <a:lnTo>
                    <a:pt x="191148" y="411497"/>
                  </a:lnTo>
                  <a:lnTo>
                    <a:pt x="160084" y="411497"/>
                  </a:lnTo>
                  <a:close/>
                  <a:moveTo>
                    <a:pt x="73725" y="380640"/>
                  </a:moveTo>
                  <a:lnTo>
                    <a:pt x="105825" y="380640"/>
                  </a:lnTo>
                  <a:lnTo>
                    <a:pt x="105825" y="411497"/>
                  </a:lnTo>
                  <a:lnTo>
                    <a:pt x="73725" y="411497"/>
                  </a:lnTo>
                  <a:close/>
                  <a:moveTo>
                    <a:pt x="468861" y="331558"/>
                  </a:moveTo>
                  <a:lnTo>
                    <a:pt x="501168" y="331558"/>
                  </a:lnTo>
                  <a:lnTo>
                    <a:pt x="501168" y="363865"/>
                  </a:lnTo>
                  <a:lnTo>
                    <a:pt x="468861" y="363865"/>
                  </a:lnTo>
                  <a:close/>
                  <a:moveTo>
                    <a:pt x="421022" y="331558"/>
                  </a:moveTo>
                  <a:lnTo>
                    <a:pt x="452086" y="331558"/>
                  </a:lnTo>
                  <a:lnTo>
                    <a:pt x="452086" y="363865"/>
                  </a:lnTo>
                  <a:lnTo>
                    <a:pt x="421022" y="363865"/>
                  </a:lnTo>
                  <a:close/>
                  <a:moveTo>
                    <a:pt x="306085" y="331558"/>
                  </a:moveTo>
                  <a:lnTo>
                    <a:pt x="337149" y="331558"/>
                  </a:lnTo>
                  <a:lnTo>
                    <a:pt x="337149" y="363865"/>
                  </a:lnTo>
                  <a:lnTo>
                    <a:pt x="306085" y="363865"/>
                  </a:lnTo>
                  <a:close/>
                  <a:moveTo>
                    <a:pt x="257004" y="331558"/>
                  </a:moveTo>
                  <a:lnTo>
                    <a:pt x="288068" y="331558"/>
                  </a:lnTo>
                  <a:lnTo>
                    <a:pt x="288068" y="363865"/>
                  </a:lnTo>
                  <a:lnTo>
                    <a:pt x="257004" y="363865"/>
                  </a:lnTo>
                  <a:close/>
                  <a:moveTo>
                    <a:pt x="160084" y="331558"/>
                  </a:moveTo>
                  <a:lnTo>
                    <a:pt x="191148" y="331558"/>
                  </a:lnTo>
                  <a:lnTo>
                    <a:pt x="191148" y="363865"/>
                  </a:lnTo>
                  <a:lnTo>
                    <a:pt x="160084" y="363865"/>
                  </a:lnTo>
                  <a:close/>
                  <a:moveTo>
                    <a:pt x="73725" y="331558"/>
                  </a:moveTo>
                  <a:lnTo>
                    <a:pt x="105825" y="331558"/>
                  </a:lnTo>
                  <a:lnTo>
                    <a:pt x="105825" y="363865"/>
                  </a:lnTo>
                  <a:lnTo>
                    <a:pt x="73725" y="363865"/>
                  </a:lnTo>
                  <a:close/>
                  <a:moveTo>
                    <a:pt x="468861" y="283719"/>
                  </a:moveTo>
                  <a:lnTo>
                    <a:pt x="501168" y="283719"/>
                  </a:lnTo>
                  <a:lnTo>
                    <a:pt x="501168" y="314783"/>
                  </a:lnTo>
                  <a:lnTo>
                    <a:pt x="468861" y="314783"/>
                  </a:lnTo>
                  <a:close/>
                  <a:moveTo>
                    <a:pt x="421022" y="283719"/>
                  </a:moveTo>
                  <a:lnTo>
                    <a:pt x="452086" y="283719"/>
                  </a:lnTo>
                  <a:lnTo>
                    <a:pt x="452086" y="314783"/>
                  </a:lnTo>
                  <a:lnTo>
                    <a:pt x="421022" y="314783"/>
                  </a:lnTo>
                  <a:close/>
                  <a:moveTo>
                    <a:pt x="306085" y="283719"/>
                  </a:moveTo>
                  <a:lnTo>
                    <a:pt x="337149" y="283719"/>
                  </a:lnTo>
                  <a:lnTo>
                    <a:pt x="337149" y="314783"/>
                  </a:lnTo>
                  <a:lnTo>
                    <a:pt x="306085" y="314783"/>
                  </a:lnTo>
                  <a:close/>
                  <a:moveTo>
                    <a:pt x="257004" y="283719"/>
                  </a:moveTo>
                  <a:lnTo>
                    <a:pt x="288068" y="283719"/>
                  </a:lnTo>
                  <a:lnTo>
                    <a:pt x="288068" y="314783"/>
                  </a:lnTo>
                  <a:lnTo>
                    <a:pt x="257004" y="314783"/>
                  </a:lnTo>
                  <a:close/>
                  <a:moveTo>
                    <a:pt x="160084" y="283719"/>
                  </a:moveTo>
                  <a:lnTo>
                    <a:pt x="191148" y="283719"/>
                  </a:lnTo>
                  <a:lnTo>
                    <a:pt x="191148" y="314783"/>
                  </a:lnTo>
                  <a:lnTo>
                    <a:pt x="160084" y="314783"/>
                  </a:lnTo>
                  <a:close/>
                  <a:moveTo>
                    <a:pt x="73725" y="283719"/>
                  </a:moveTo>
                  <a:lnTo>
                    <a:pt x="105825" y="283719"/>
                  </a:lnTo>
                  <a:lnTo>
                    <a:pt x="105825" y="314783"/>
                  </a:lnTo>
                  <a:lnTo>
                    <a:pt x="73725" y="314783"/>
                  </a:lnTo>
                  <a:close/>
                  <a:moveTo>
                    <a:pt x="468861" y="234845"/>
                  </a:moveTo>
                  <a:lnTo>
                    <a:pt x="501168" y="234845"/>
                  </a:lnTo>
                  <a:lnTo>
                    <a:pt x="501168" y="265702"/>
                  </a:lnTo>
                  <a:lnTo>
                    <a:pt x="468861" y="265702"/>
                  </a:lnTo>
                  <a:close/>
                  <a:moveTo>
                    <a:pt x="421022" y="234845"/>
                  </a:moveTo>
                  <a:lnTo>
                    <a:pt x="452086" y="234845"/>
                  </a:lnTo>
                  <a:lnTo>
                    <a:pt x="452086" y="265702"/>
                  </a:lnTo>
                  <a:lnTo>
                    <a:pt x="421022" y="265702"/>
                  </a:lnTo>
                  <a:close/>
                  <a:moveTo>
                    <a:pt x="306085" y="234845"/>
                  </a:moveTo>
                  <a:lnTo>
                    <a:pt x="337149" y="234845"/>
                  </a:lnTo>
                  <a:lnTo>
                    <a:pt x="337149" y="265702"/>
                  </a:lnTo>
                  <a:lnTo>
                    <a:pt x="306085" y="265702"/>
                  </a:lnTo>
                  <a:close/>
                  <a:moveTo>
                    <a:pt x="257004" y="234845"/>
                  </a:moveTo>
                  <a:lnTo>
                    <a:pt x="288068" y="234845"/>
                  </a:lnTo>
                  <a:lnTo>
                    <a:pt x="288068" y="265702"/>
                  </a:lnTo>
                  <a:lnTo>
                    <a:pt x="257004" y="265702"/>
                  </a:lnTo>
                  <a:close/>
                  <a:moveTo>
                    <a:pt x="160084" y="234845"/>
                  </a:moveTo>
                  <a:lnTo>
                    <a:pt x="191148" y="234845"/>
                  </a:lnTo>
                  <a:lnTo>
                    <a:pt x="191148" y="265702"/>
                  </a:lnTo>
                  <a:lnTo>
                    <a:pt x="160084" y="265702"/>
                  </a:lnTo>
                  <a:close/>
                  <a:moveTo>
                    <a:pt x="81374" y="194826"/>
                  </a:moveTo>
                  <a:cubicBezTo>
                    <a:pt x="73624" y="194826"/>
                    <a:pt x="67166" y="201277"/>
                    <a:pt x="67166" y="209018"/>
                  </a:cubicBezTo>
                  <a:cubicBezTo>
                    <a:pt x="67166" y="216760"/>
                    <a:pt x="73624" y="223211"/>
                    <a:pt x="81374" y="223211"/>
                  </a:cubicBezTo>
                  <a:cubicBezTo>
                    <a:pt x="90416" y="223211"/>
                    <a:pt x="96874" y="216760"/>
                    <a:pt x="96874" y="209018"/>
                  </a:cubicBezTo>
                  <a:cubicBezTo>
                    <a:pt x="96874" y="201277"/>
                    <a:pt x="90416" y="194826"/>
                    <a:pt x="81374" y="194826"/>
                  </a:cubicBezTo>
                  <a:close/>
                  <a:moveTo>
                    <a:pt x="306085" y="185764"/>
                  </a:moveTo>
                  <a:lnTo>
                    <a:pt x="337149" y="185764"/>
                  </a:lnTo>
                  <a:lnTo>
                    <a:pt x="337149" y="216621"/>
                  </a:lnTo>
                  <a:lnTo>
                    <a:pt x="306085" y="216621"/>
                  </a:lnTo>
                  <a:close/>
                  <a:moveTo>
                    <a:pt x="257004" y="185764"/>
                  </a:moveTo>
                  <a:lnTo>
                    <a:pt x="288068" y="185764"/>
                  </a:lnTo>
                  <a:lnTo>
                    <a:pt x="288068" y="216621"/>
                  </a:lnTo>
                  <a:lnTo>
                    <a:pt x="257004" y="216621"/>
                  </a:lnTo>
                  <a:close/>
                  <a:moveTo>
                    <a:pt x="160084" y="185764"/>
                  </a:moveTo>
                  <a:lnTo>
                    <a:pt x="191148" y="185764"/>
                  </a:lnTo>
                  <a:lnTo>
                    <a:pt x="191148" y="216621"/>
                  </a:lnTo>
                  <a:lnTo>
                    <a:pt x="160084" y="216621"/>
                  </a:lnTo>
                  <a:close/>
                  <a:moveTo>
                    <a:pt x="413328" y="178052"/>
                  </a:moveTo>
                  <a:cubicBezTo>
                    <a:pt x="405578" y="178052"/>
                    <a:pt x="399120" y="184504"/>
                    <a:pt x="399120" y="192245"/>
                  </a:cubicBezTo>
                  <a:cubicBezTo>
                    <a:pt x="399120" y="199986"/>
                    <a:pt x="405578" y="206438"/>
                    <a:pt x="413328" y="206438"/>
                  </a:cubicBezTo>
                  <a:cubicBezTo>
                    <a:pt x="421078" y="206438"/>
                    <a:pt x="427536" y="199986"/>
                    <a:pt x="427536" y="192245"/>
                  </a:cubicBezTo>
                  <a:cubicBezTo>
                    <a:pt x="427536" y="184504"/>
                    <a:pt x="421078" y="178052"/>
                    <a:pt x="413328" y="178052"/>
                  </a:cubicBezTo>
                  <a:close/>
                  <a:moveTo>
                    <a:pt x="306085" y="136682"/>
                  </a:moveTo>
                  <a:lnTo>
                    <a:pt x="337149" y="136682"/>
                  </a:lnTo>
                  <a:lnTo>
                    <a:pt x="337149" y="168989"/>
                  </a:lnTo>
                  <a:lnTo>
                    <a:pt x="306085" y="168989"/>
                  </a:lnTo>
                  <a:close/>
                  <a:moveTo>
                    <a:pt x="257004" y="136682"/>
                  </a:moveTo>
                  <a:lnTo>
                    <a:pt x="288068" y="136682"/>
                  </a:lnTo>
                  <a:lnTo>
                    <a:pt x="288068" y="168989"/>
                  </a:lnTo>
                  <a:lnTo>
                    <a:pt x="257004" y="168989"/>
                  </a:lnTo>
                  <a:close/>
                  <a:moveTo>
                    <a:pt x="216997" y="114831"/>
                  </a:moveTo>
                  <a:cubicBezTo>
                    <a:pt x="209247" y="114831"/>
                    <a:pt x="202789" y="121282"/>
                    <a:pt x="202789" y="129024"/>
                  </a:cubicBezTo>
                  <a:cubicBezTo>
                    <a:pt x="202789" y="136765"/>
                    <a:pt x="209247" y="143216"/>
                    <a:pt x="216997" y="143216"/>
                  </a:cubicBezTo>
                  <a:cubicBezTo>
                    <a:pt x="226039" y="143216"/>
                    <a:pt x="232497" y="136765"/>
                    <a:pt x="232497" y="129024"/>
                  </a:cubicBezTo>
                  <a:cubicBezTo>
                    <a:pt x="232497" y="121282"/>
                    <a:pt x="226039" y="114831"/>
                    <a:pt x="216997" y="114831"/>
                  </a:cubicBezTo>
                  <a:close/>
                  <a:moveTo>
                    <a:pt x="306085" y="87808"/>
                  </a:moveTo>
                  <a:lnTo>
                    <a:pt x="337149" y="87808"/>
                  </a:lnTo>
                  <a:lnTo>
                    <a:pt x="337149" y="119908"/>
                  </a:lnTo>
                  <a:lnTo>
                    <a:pt x="306085" y="119908"/>
                  </a:lnTo>
                  <a:close/>
                  <a:moveTo>
                    <a:pt x="257004" y="87808"/>
                  </a:moveTo>
                  <a:lnTo>
                    <a:pt x="288068" y="87808"/>
                  </a:lnTo>
                  <a:lnTo>
                    <a:pt x="288068" y="119908"/>
                  </a:lnTo>
                  <a:lnTo>
                    <a:pt x="257004" y="119908"/>
                  </a:lnTo>
                  <a:close/>
                  <a:moveTo>
                    <a:pt x="306085" y="39969"/>
                  </a:moveTo>
                  <a:lnTo>
                    <a:pt x="337149" y="39969"/>
                  </a:lnTo>
                  <a:lnTo>
                    <a:pt x="337149" y="71033"/>
                  </a:lnTo>
                  <a:lnTo>
                    <a:pt x="306085" y="71033"/>
                  </a:lnTo>
                  <a:close/>
                  <a:moveTo>
                    <a:pt x="257004" y="39969"/>
                  </a:moveTo>
                  <a:lnTo>
                    <a:pt x="288068" y="39969"/>
                  </a:lnTo>
                  <a:lnTo>
                    <a:pt x="288068" y="71033"/>
                  </a:lnTo>
                  <a:lnTo>
                    <a:pt x="257004" y="71033"/>
                  </a:lnTo>
                  <a:close/>
                  <a:moveTo>
                    <a:pt x="216997" y="0"/>
                  </a:moveTo>
                  <a:lnTo>
                    <a:pt x="379745" y="0"/>
                  </a:lnTo>
                  <a:cubicBezTo>
                    <a:pt x="383620" y="0"/>
                    <a:pt x="387495" y="3871"/>
                    <a:pt x="387495" y="9032"/>
                  </a:cubicBezTo>
                  <a:lnTo>
                    <a:pt x="387495" y="174182"/>
                  </a:lnTo>
                  <a:cubicBezTo>
                    <a:pt x="393953" y="166440"/>
                    <a:pt x="402995" y="161279"/>
                    <a:pt x="413328" y="161279"/>
                  </a:cubicBezTo>
                  <a:cubicBezTo>
                    <a:pt x="431411" y="161279"/>
                    <a:pt x="445619" y="175472"/>
                    <a:pt x="445619" y="192245"/>
                  </a:cubicBezTo>
                  <a:cubicBezTo>
                    <a:pt x="445619" y="192245"/>
                    <a:pt x="445619" y="192245"/>
                    <a:pt x="445619" y="193535"/>
                  </a:cubicBezTo>
                  <a:lnTo>
                    <a:pt x="543785" y="223211"/>
                  </a:lnTo>
                  <a:cubicBezTo>
                    <a:pt x="547660" y="224501"/>
                    <a:pt x="548951" y="227081"/>
                    <a:pt x="548951" y="230952"/>
                  </a:cubicBezTo>
                  <a:lnTo>
                    <a:pt x="548951" y="443841"/>
                  </a:lnTo>
                  <a:cubicBezTo>
                    <a:pt x="563159" y="447712"/>
                    <a:pt x="572201" y="459324"/>
                    <a:pt x="572201" y="473516"/>
                  </a:cubicBezTo>
                  <a:cubicBezTo>
                    <a:pt x="572201" y="490289"/>
                    <a:pt x="557993" y="504482"/>
                    <a:pt x="541201" y="504482"/>
                  </a:cubicBezTo>
                  <a:cubicBezTo>
                    <a:pt x="523118" y="504482"/>
                    <a:pt x="508910" y="490289"/>
                    <a:pt x="508910" y="473516"/>
                  </a:cubicBezTo>
                  <a:cubicBezTo>
                    <a:pt x="508910" y="459324"/>
                    <a:pt x="519243" y="447712"/>
                    <a:pt x="532160" y="443841"/>
                  </a:cubicBezTo>
                  <a:lnTo>
                    <a:pt x="532160" y="237403"/>
                  </a:lnTo>
                  <a:lnTo>
                    <a:pt x="440453" y="209018"/>
                  </a:lnTo>
                  <a:cubicBezTo>
                    <a:pt x="433994" y="218050"/>
                    <a:pt x="424953" y="223211"/>
                    <a:pt x="413328" y="223211"/>
                  </a:cubicBezTo>
                  <a:cubicBezTo>
                    <a:pt x="402995" y="223211"/>
                    <a:pt x="393953" y="218050"/>
                    <a:pt x="387495" y="210308"/>
                  </a:cubicBezTo>
                  <a:lnTo>
                    <a:pt x="387495" y="443841"/>
                  </a:lnTo>
                  <a:cubicBezTo>
                    <a:pt x="401703" y="447712"/>
                    <a:pt x="410745" y="459324"/>
                    <a:pt x="410745" y="473516"/>
                  </a:cubicBezTo>
                  <a:cubicBezTo>
                    <a:pt x="410745" y="490289"/>
                    <a:pt x="396537" y="504482"/>
                    <a:pt x="379745" y="504482"/>
                  </a:cubicBezTo>
                  <a:cubicBezTo>
                    <a:pt x="361662" y="504482"/>
                    <a:pt x="347454" y="490289"/>
                    <a:pt x="347454" y="473516"/>
                  </a:cubicBezTo>
                  <a:cubicBezTo>
                    <a:pt x="347454" y="459324"/>
                    <a:pt x="357787" y="447712"/>
                    <a:pt x="370704" y="443841"/>
                  </a:cubicBezTo>
                  <a:lnTo>
                    <a:pt x="370704" y="16773"/>
                  </a:lnTo>
                  <a:lnTo>
                    <a:pt x="226039" y="16773"/>
                  </a:lnTo>
                  <a:lnTo>
                    <a:pt x="226039" y="99348"/>
                  </a:lnTo>
                  <a:cubicBezTo>
                    <a:pt x="238955" y="103219"/>
                    <a:pt x="249288" y="114831"/>
                    <a:pt x="249288" y="129024"/>
                  </a:cubicBezTo>
                  <a:cubicBezTo>
                    <a:pt x="249288" y="145797"/>
                    <a:pt x="236372" y="159989"/>
                    <a:pt x="219581" y="161279"/>
                  </a:cubicBezTo>
                  <a:lnTo>
                    <a:pt x="222164" y="162570"/>
                  </a:lnTo>
                  <a:cubicBezTo>
                    <a:pt x="224747" y="163860"/>
                    <a:pt x="226039" y="166440"/>
                    <a:pt x="226039" y="170311"/>
                  </a:cubicBezTo>
                  <a:lnTo>
                    <a:pt x="226039" y="443841"/>
                  </a:lnTo>
                  <a:cubicBezTo>
                    <a:pt x="238955" y="447712"/>
                    <a:pt x="249288" y="459324"/>
                    <a:pt x="249288" y="473516"/>
                  </a:cubicBezTo>
                  <a:cubicBezTo>
                    <a:pt x="249288" y="490289"/>
                    <a:pt x="235080" y="504482"/>
                    <a:pt x="216997" y="504482"/>
                  </a:cubicBezTo>
                  <a:cubicBezTo>
                    <a:pt x="200206" y="504482"/>
                    <a:pt x="185998" y="490289"/>
                    <a:pt x="185998" y="473516"/>
                  </a:cubicBezTo>
                  <a:cubicBezTo>
                    <a:pt x="185998" y="459324"/>
                    <a:pt x="196331" y="447712"/>
                    <a:pt x="209247" y="443841"/>
                  </a:cubicBezTo>
                  <a:lnTo>
                    <a:pt x="209247" y="175472"/>
                  </a:lnTo>
                  <a:lnTo>
                    <a:pt x="89124" y="107090"/>
                  </a:lnTo>
                  <a:lnTo>
                    <a:pt x="89124" y="178052"/>
                  </a:lnTo>
                  <a:cubicBezTo>
                    <a:pt x="103332" y="181923"/>
                    <a:pt x="113665" y="193535"/>
                    <a:pt x="113665" y="209018"/>
                  </a:cubicBezTo>
                  <a:cubicBezTo>
                    <a:pt x="113665" y="210308"/>
                    <a:pt x="113665" y="211599"/>
                    <a:pt x="113665" y="212889"/>
                  </a:cubicBezTo>
                  <a:lnTo>
                    <a:pt x="126582" y="202567"/>
                  </a:lnTo>
                  <a:cubicBezTo>
                    <a:pt x="129165" y="199986"/>
                    <a:pt x="133040" y="199986"/>
                    <a:pt x="135623" y="201277"/>
                  </a:cubicBezTo>
                  <a:cubicBezTo>
                    <a:pt x="139498" y="202567"/>
                    <a:pt x="140790" y="205147"/>
                    <a:pt x="140790" y="209018"/>
                  </a:cubicBezTo>
                  <a:lnTo>
                    <a:pt x="140790" y="443841"/>
                  </a:lnTo>
                  <a:cubicBezTo>
                    <a:pt x="153706" y="447712"/>
                    <a:pt x="164040" y="459324"/>
                    <a:pt x="164040" y="473516"/>
                  </a:cubicBezTo>
                  <a:cubicBezTo>
                    <a:pt x="164040" y="490289"/>
                    <a:pt x="149831" y="504482"/>
                    <a:pt x="131748" y="504482"/>
                  </a:cubicBezTo>
                  <a:cubicBezTo>
                    <a:pt x="114957" y="504482"/>
                    <a:pt x="100749" y="490289"/>
                    <a:pt x="100749" y="473516"/>
                  </a:cubicBezTo>
                  <a:cubicBezTo>
                    <a:pt x="100749" y="459324"/>
                    <a:pt x="111082" y="447712"/>
                    <a:pt x="123998" y="443841"/>
                  </a:cubicBezTo>
                  <a:lnTo>
                    <a:pt x="123998" y="225791"/>
                  </a:lnTo>
                  <a:lnTo>
                    <a:pt x="40041" y="291593"/>
                  </a:lnTo>
                  <a:lnTo>
                    <a:pt x="40041" y="443841"/>
                  </a:lnTo>
                  <a:cubicBezTo>
                    <a:pt x="52958" y="447712"/>
                    <a:pt x="63291" y="459324"/>
                    <a:pt x="63291" y="473516"/>
                  </a:cubicBezTo>
                  <a:cubicBezTo>
                    <a:pt x="63291" y="490289"/>
                    <a:pt x="49083" y="504482"/>
                    <a:pt x="31000" y="504482"/>
                  </a:cubicBezTo>
                  <a:cubicBezTo>
                    <a:pt x="14208" y="504482"/>
                    <a:pt x="0" y="490289"/>
                    <a:pt x="0" y="473516"/>
                  </a:cubicBezTo>
                  <a:cubicBezTo>
                    <a:pt x="0" y="459324"/>
                    <a:pt x="10333" y="447712"/>
                    <a:pt x="23250" y="443841"/>
                  </a:cubicBezTo>
                  <a:lnTo>
                    <a:pt x="23250" y="286432"/>
                  </a:lnTo>
                  <a:cubicBezTo>
                    <a:pt x="23250" y="283852"/>
                    <a:pt x="24541" y="281271"/>
                    <a:pt x="25833" y="279981"/>
                  </a:cubicBezTo>
                  <a:lnTo>
                    <a:pt x="77499" y="239984"/>
                  </a:lnTo>
                  <a:cubicBezTo>
                    <a:pt x="61999" y="238694"/>
                    <a:pt x="50374" y="224501"/>
                    <a:pt x="50374" y="209018"/>
                  </a:cubicBezTo>
                  <a:cubicBezTo>
                    <a:pt x="50374" y="194826"/>
                    <a:pt x="59416" y="183213"/>
                    <a:pt x="72332" y="179343"/>
                  </a:cubicBezTo>
                  <a:lnTo>
                    <a:pt x="72332" y="91607"/>
                  </a:lnTo>
                  <a:cubicBezTo>
                    <a:pt x="72332" y="89026"/>
                    <a:pt x="73624" y="86446"/>
                    <a:pt x="76207" y="85156"/>
                  </a:cubicBezTo>
                  <a:cubicBezTo>
                    <a:pt x="78791" y="82575"/>
                    <a:pt x="82666" y="82575"/>
                    <a:pt x="85249" y="85156"/>
                  </a:cubicBezTo>
                  <a:lnTo>
                    <a:pt x="189873" y="144506"/>
                  </a:lnTo>
                  <a:cubicBezTo>
                    <a:pt x="187289" y="139345"/>
                    <a:pt x="185998" y="134184"/>
                    <a:pt x="185998" y="129024"/>
                  </a:cubicBezTo>
                  <a:cubicBezTo>
                    <a:pt x="185998" y="114831"/>
                    <a:pt x="196331" y="103219"/>
                    <a:pt x="209247" y="99348"/>
                  </a:cubicBezTo>
                  <a:lnTo>
                    <a:pt x="209247" y="9032"/>
                  </a:lnTo>
                  <a:cubicBezTo>
                    <a:pt x="209247" y="6451"/>
                    <a:pt x="209247" y="3871"/>
                    <a:pt x="211831" y="2580"/>
                  </a:cubicBezTo>
                  <a:cubicBezTo>
                    <a:pt x="213122" y="1290"/>
                    <a:pt x="215706" y="0"/>
                    <a:pt x="216997" y="0"/>
                  </a:cubicBezTo>
                  <a:close/>
                </a:path>
              </a:pathLst>
            </a:custGeom>
            <a:solidFill>
              <a:srgbClr val="FFFFFF"/>
            </a:solidFill>
            <a:ln w="15875" cap="rnd" cmpd="sng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24">
              <a:extLst>
                <a:ext uri="{FF2B5EF4-FFF2-40B4-BE49-F238E27FC236}">
                  <a16:creationId xmlns:a16="http://schemas.microsoft.com/office/drawing/2014/main" id="{08705F15-C571-42A1-968D-6103F1C5A622}"/>
                </a:ext>
              </a:extLst>
            </p:cNvPr>
            <p:cNvSpPr txBox="1"/>
            <p:nvPr/>
          </p:nvSpPr>
          <p:spPr>
            <a:xfrm>
              <a:off x="4827875" y="4350995"/>
              <a:ext cx="2556005" cy="140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始终坚持技术强企战略，打造核心竞争力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:a16="http://schemas.microsoft.com/office/drawing/2014/main" id="{82EDE9A8-40DB-4C84-9006-E7344303844E}"/>
              </a:ext>
            </a:extLst>
          </p:cNvPr>
          <p:cNvGrpSpPr/>
          <p:nvPr/>
        </p:nvGrpSpPr>
        <p:grpSpPr>
          <a:xfrm>
            <a:off x="3537115" y="2429216"/>
            <a:ext cx="2556005" cy="3326523"/>
            <a:chOff x="8714628" y="2429216"/>
            <a:chExt cx="2556005" cy="3326523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C2DF9EE-D0DF-47F0-B5ED-9C6A9F97E74D}"/>
                </a:ext>
              </a:extLst>
            </p:cNvPr>
            <p:cNvSpPr/>
            <p:nvPr/>
          </p:nvSpPr>
          <p:spPr>
            <a:xfrm>
              <a:off x="9225840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9A2220F6-4FA7-48EB-A1B8-00EC0D312730}"/>
                </a:ext>
              </a:extLst>
            </p:cNvPr>
            <p:cNvSpPr/>
            <p:nvPr/>
          </p:nvSpPr>
          <p:spPr>
            <a:xfrm>
              <a:off x="931498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69C8EF6-55EE-4921-9F9C-6928DA872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8297" y="2884549"/>
              <a:ext cx="788669" cy="742119"/>
            </a:xfrm>
            <a:custGeom>
              <a:avLst/>
              <a:gdLst>
                <a:gd name="connsiteX0" fmla="*/ 257491 w 607508"/>
                <a:gd name="connsiteY0" fmla="*/ 462839 h 571651"/>
                <a:gd name="connsiteX1" fmla="*/ 349967 w 607508"/>
                <a:gd name="connsiteY1" fmla="*/ 462839 h 571651"/>
                <a:gd name="connsiteX2" fmla="*/ 368747 w 607508"/>
                <a:gd name="connsiteY2" fmla="*/ 476352 h 571651"/>
                <a:gd name="connsiteX3" fmla="*/ 391888 w 607508"/>
                <a:gd name="connsiteY3" fmla="*/ 545604 h 571651"/>
                <a:gd name="connsiteX4" fmla="*/ 373108 w 607508"/>
                <a:gd name="connsiteY4" fmla="*/ 571651 h 571651"/>
                <a:gd name="connsiteX5" fmla="*/ 234349 w 607508"/>
                <a:gd name="connsiteY5" fmla="*/ 571651 h 571651"/>
                <a:gd name="connsiteX6" fmla="*/ 215569 w 607508"/>
                <a:gd name="connsiteY6" fmla="*/ 545604 h 571651"/>
                <a:gd name="connsiteX7" fmla="*/ 238622 w 607508"/>
                <a:gd name="connsiteY7" fmla="*/ 476352 h 571651"/>
                <a:gd name="connsiteX8" fmla="*/ 257491 w 607508"/>
                <a:gd name="connsiteY8" fmla="*/ 462839 h 571651"/>
                <a:gd name="connsiteX9" fmla="*/ 472354 w 607508"/>
                <a:gd name="connsiteY9" fmla="*/ 408338 h 571651"/>
                <a:gd name="connsiteX10" fmla="*/ 486859 w 607508"/>
                <a:gd name="connsiteY10" fmla="*/ 412827 h 571651"/>
                <a:gd name="connsiteX11" fmla="*/ 489351 w 607508"/>
                <a:gd name="connsiteY11" fmla="*/ 440741 h 571651"/>
                <a:gd name="connsiteX12" fmla="*/ 408907 w 607508"/>
                <a:gd name="connsiteY12" fmla="*/ 503413 h 571651"/>
                <a:gd name="connsiteX13" fmla="*/ 382388 w 607508"/>
                <a:gd name="connsiteY13" fmla="*/ 494256 h 571651"/>
                <a:gd name="connsiteX14" fmla="*/ 391643 w 607508"/>
                <a:gd name="connsiteY14" fmla="*/ 467765 h 571651"/>
                <a:gd name="connsiteX15" fmla="*/ 458917 w 607508"/>
                <a:gd name="connsiteY15" fmla="*/ 415316 h 571651"/>
                <a:gd name="connsiteX16" fmla="*/ 472354 w 607508"/>
                <a:gd name="connsiteY16" fmla="*/ 408338 h 571651"/>
                <a:gd name="connsiteX17" fmla="*/ 135080 w 607508"/>
                <a:gd name="connsiteY17" fmla="*/ 408338 h 571651"/>
                <a:gd name="connsiteX18" fmla="*/ 148556 w 607508"/>
                <a:gd name="connsiteY18" fmla="*/ 415316 h 571651"/>
                <a:gd name="connsiteX19" fmla="*/ 215860 w 607508"/>
                <a:gd name="connsiteY19" fmla="*/ 467765 h 571651"/>
                <a:gd name="connsiteX20" fmla="*/ 225030 w 607508"/>
                <a:gd name="connsiteY20" fmla="*/ 494256 h 571651"/>
                <a:gd name="connsiteX21" fmla="*/ 198589 w 607508"/>
                <a:gd name="connsiteY21" fmla="*/ 503413 h 571651"/>
                <a:gd name="connsiteX22" fmla="*/ 118109 w 607508"/>
                <a:gd name="connsiteY22" fmla="*/ 440741 h 571651"/>
                <a:gd name="connsiteX23" fmla="*/ 120602 w 607508"/>
                <a:gd name="connsiteY23" fmla="*/ 412827 h 571651"/>
                <a:gd name="connsiteX24" fmla="*/ 135080 w 607508"/>
                <a:gd name="connsiteY24" fmla="*/ 408338 h 571651"/>
                <a:gd name="connsiteX25" fmla="*/ 303755 w 607508"/>
                <a:gd name="connsiteY25" fmla="*/ 347041 h 571651"/>
                <a:gd name="connsiteX26" fmla="*/ 358267 w 607508"/>
                <a:gd name="connsiteY26" fmla="*/ 401483 h 571651"/>
                <a:gd name="connsiteX27" fmla="*/ 303755 w 607508"/>
                <a:gd name="connsiteY27" fmla="*/ 455925 h 571651"/>
                <a:gd name="connsiteX28" fmla="*/ 249243 w 607508"/>
                <a:gd name="connsiteY28" fmla="*/ 401483 h 571651"/>
                <a:gd name="connsiteX29" fmla="*/ 303755 w 607508"/>
                <a:gd name="connsiteY29" fmla="*/ 347041 h 571651"/>
                <a:gd name="connsiteX30" fmla="*/ 472080 w 607508"/>
                <a:gd name="connsiteY30" fmla="*/ 289318 h 571651"/>
                <a:gd name="connsiteX31" fmla="*/ 564556 w 607508"/>
                <a:gd name="connsiteY31" fmla="*/ 289318 h 571651"/>
                <a:gd name="connsiteX32" fmla="*/ 583336 w 607508"/>
                <a:gd name="connsiteY32" fmla="*/ 302819 h 571651"/>
                <a:gd name="connsiteX33" fmla="*/ 606477 w 607508"/>
                <a:gd name="connsiteY33" fmla="*/ 372104 h 571651"/>
                <a:gd name="connsiteX34" fmla="*/ 587697 w 607508"/>
                <a:gd name="connsiteY34" fmla="*/ 398130 h 571651"/>
                <a:gd name="connsiteX35" fmla="*/ 448938 w 607508"/>
                <a:gd name="connsiteY35" fmla="*/ 398130 h 571651"/>
                <a:gd name="connsiteX36" fmla="*/ 430069 w 607508"/>
                <a:gd name="connsiteY36" fmla="*/ 372104 h 571651"/>
                <a:gd name="connsiteX37" fmla="*/ 453211 w 607508"/>
                <a:gd name="connsiteY37" fmla="*/ 302819 h 571651"/>
                <a:gd name="connsiteX38" fmla="*/ 472080 w 607508"/>
                <a:gd name="connsiteY38" fmla="*/ 289318 h 571651"/>
                <a:gd name="connsiteX39" fmla="*/ 42940 w 607508"/>
                <a:gd name="connsiteY39" fmla="*/ 289318 h 571651"/>
                <a:gd name="connsiteX40" fmla="*/ 135391 w 607508"/>
                <a:gd name="connsiteY40" fmla="*/ 289318 h 571651"/>
                <a:gd name="connsiteX41" fmla="*/ 154165 w 607508"/>
                <a:gd name="connsiteY41" fmla="*/ 302819 h 571651"/>
                <a:gd name="connsiteX42" fmla="*/ 177300 w 607508"/>
                <a:gd name="connsiteY42" fmla="*/ 372104 h 571651"/>
                <a:gd name="connsiteX43" fmla="*/ 158525 w 607508"/>
                <a:gd name="connsiteY43" fmla="*/ 398130 h 571651"/>
                <a:gd name="connsiteX44" fmla="*/ 19806 w 607508"/>
                <a:gd name="connsiteY44" fmla="*/ 398130 h 571651"/>
                <a:gd name="connsiteX45" fmla="*/ 1031 w 607508"/>
                <a:gd name="connsiteY45" fmla="*/ 372104 h 571651"/>
                <a:gd name="connsiteX46" fmla="*/ 24077 w 607508"/>
                <a:gd name="connsiteY46" fmla="*/ 302819 h 571651"/>
                <a:gd name="connsiteX47" fmla="*/ 42940 w 607508"/>
                <a:gd name="connsiteY47" fmla="*/ 289318 h 571651"/>
                <a:gd name="connsiteX48" fmla="*/ 518344 w 607508"/>
                <a:gd name="connsiteY48" fmla="*/ 173591 h 571651"/>
                <a:gd name="connsiteX49" fmla="*/ 572856 w 607508"/>
                <a:gd name="connsiteY49" fmla="*/ 228033 h 571651"/>
                <a:gd name="connsiteX50" fmla="*/ 518344 w 607508"/>
                <a:gd name="connsiteY50" fmla="*/ 282475 h 571651"/>
                <a:gd name="connsiteX51" fmla="*/ 463832 w 607508"/>
                <a:gd name="connsiteY51" fmla="*/ 228033 h 571651"/>
                <a:gd name="connsiteX52" fmla="*/ 518344 w 607508"/>
                <a:gd name="connsiteY52" fmla="*/ 173591 h 571651"/>
                <a:gd name="connsiteX53" fmla="*/ 89166 w 607508"/>
                <a:gd name="connsiteY53" fmla="*/ 173591 h 571651"/>
                <a:gd name="connsiteX54" fmla="*/ 143678 w 607508"/>
                <a:gd name="connsiteY54" fmla="*/ 228033 h 571651"/>
                <a:gd name="connsiteX55" fmla="*/ 89166 w 607508"/>
                <a:gd name="connsiteY55" fmla="*/ 282475 h 571651"/>
                <a:gd name="connsiteX56" fmla="*/ 34654 w 607508"/>
                <a:gd name="connsiteY56" fmla="*/ 228033 h 571651"/>
                <a:gd name="connsiteX57" fmla="*/ 89166 w 607508"/>
                <a:gd name="connsiteY57" fmla="*/ 173591 h 571651"/>
                <a:gd name="connsiteX58" fmla="*/ 257491 w 607508"/>
                <a:gd name="connsiteY58" fmla="*/ 115798 h 571651"/>
                <a:gd name="connsiteX59" fmla="*/ 349967 w 607508"/>
                <a:gd name="connsiteY59" fmla="*/ 115798 h 571651"/>
                <a:gd name="connsiteX60" fmla="*/ 368747 w 607508"/>
                <a:gd name="connsiteY60" fmla="*/ 129310 h 571651"/>
                <a:gd name="connsiteX61" fmla="*/ 391888 w 607508"/>
                <a:gd name="connsiteY61" fmla="*/ 198562 h 571651"/>
                <a:gd name="connsiteX62" fmla="*/ 373108 w 607508"/>
                <a:gd name="connsiteY62" fmla="*/ 224610 h 571651"/>
                <a:gd name="connsiteX63" fmla="*/ 234349 w 607508"/>
                <a:gd name="connsiteY63" fmla="*/ 224610 h 571651"/>
                <a:gd name="connsiteX64" fmla="*/ 215569 w 607508"/>
                <a:gd name="connsiteY64" fmla="*/ 198562 h 571651"/>
                <a:gd name="connsiteX65" fmla="*/ 238622 w 607508"/>
                <a:gd name="connsiteY65" fmla="*/ 129310 h 571651"/>
                <a:gd name="connsiteX66" fmla="*/ 257491 w 607508"/>
                <a:gd name="connsiteY66" fmla="*/ 115798 h 571651"/>
                <a:gd name="connsiteX67" fmla="*/ 393746 w 607508"/>
                <a:gd name="connsiteY67" fmla="*/ 67444 h 571651"/>
                <a:gd name="connsiteX68" fmla="*/ 408907 w 607508"/>
                <a:gd name="connsiteY68" fmla="*/ 68288 h 571651"/>
                <a:gd name="connsiteX69" fmla="*/ 489351 w 607508"/>
                <a:gd name="connsiteY69" fmla="*/ 131005 h 571651"/>
                <a:gd name="connsiteX70" fmla="*/ 486859 w 607508"/>
                <a:gd name="connsiteY70" fmla="*/ 158811 h 571651"/>
                <a:gd name="connsiteX71" fmla="*/ 458917 w 607508"/>
                <a:gd name="connsiteY71" fmla="*/ 156323 h 571651"/>
                <a:gd name="connsiteX72" fmla="*/ 391643 w 607508"/>
                <a:gd name="connsiteY72" fmla="*/ 103911 h 571651"/>
                <a:gd name="connsiteX73" fmla="*/ 382388 w 607508"/>
                <a:gd name="connsiteY73" fmla="*/ 77527 h 571651"/>
                <a:gd name="connsiteX74" fmla="*/ 393746 w 607508"/>
                <a:gd name="connsiteY74" fmla="*/ 67444 h 571651"/>
                <a:gd name="connsiteX75" fmla="*/ 213746 w 607508"/>
                <a:gd name="connsiteY75" fmla="*/ 67444 h 571651"/>
                <a:gd name="connsiteX76" fmla="*/ 225030 w 607508"/>
                <a:gd name="connsiteY76" fmla="*/ 77527 h 571651"/>
                <a:gd name="connsiteX77" fmla="*/ 215860 w 607508"/>
                <a:gd name="connsiteY77" fmla="*/ 103911 h 571651"/>
                <a:gd name="connsiteX78" fmla="*/ 148556 w 607508"/>
                <a:gd name="connsiteY78" fmla="*/ 156323 h 571651"/>
                <a:gd name="connsiteX79" fmla="*/ 120602 w 607508"/>
                <a:gd name="connsiteY79" fmla="*/ 158811 h 571651"/>
                <a:gd name="connsiteX80" fmla="*/ 118109 w 607508"/>
                <a:gd name="connsiteY80" fmla="*/ 131005 h 571651"/>
                <a:gd name="connsiteX81" fmla="*/ 198589 w 607508"/>
                <a:gd name="connsiteY81" fmla="*/ 68288 h 571651"/>
                <a:gd name="connsiteX82" fmla="*/ 213746 w 607508"/>
                <a:gd name="connsiteY82" fmla="*/ 67444 h 571651"/>
                <a:gd name="connsiteX83" fmla="*/ 303755 w 607508"/>
                <a:gd name="connsiteY83" fmla="*/ 0 h 571651"/>
                <a:gd name="connsiteX84" fmla="*/ 358267 w 607508"/>
                <a:gd name="connsiteY84" fmla="*/ 54442 h 571651"/>
                <a:gd name="connsiteX85" fmla="*/ 303755 w 607508"/>
                <a:gd name="connsiteY85" fmla="*/ 108884 h 571651"/>
                <a:gd name="connsiteX86" fmla="*/ 249243 w 607508"/>
                <a:gd name="connsiteY86" fmla="*/ 54442 h 571651"/>
                <a:gd name="connsiteX87" fmla="*/ 303755 w 607508"/>
                <a:gd name="connsiteY87" fmla="*/ 0 h 571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607508" h="571651">
                  <a:moveTo>
                    <a:pt x="257491" y="462839"/>
                  </a:moveTo>
                  <a:lnTo>
                    <a:pt x="349967" y="462839"/>
                  </a:lnTo>
                  <a:cubicBezTo>
                    <a:pt x="358511" y="462839"/>
                    <a:pt x="366077" y="468262"/>
                    <a:pt x="368747" y="476352"/>
                  </a:cubicBezTo>
                  <a:lnTo>
                    <a:pt x="391888" y="545604"/>
                  </a:lnTo>
                  <a:cubicBezTo>
                    <a:pt x="396160" y="558405"/>
                    <a:pt x="386637" y="571651"/>
                    <a:pt x="373108" y="571651"/>
                  </a:cubicBezTo>
                  <a:lnTo>
                    <a:pt x="234349" y="571651"/>
                  </a:lnTo>
                  <a:cubicBezTo>
                    <a:pt x="220821" y="571651"/>
                    <a:pt x="211208" y="558405"/>
                    <a:pt x="215569" y="545604"/>
                  </a:cubicBezTo>
                  <a:lnTo>
                    <a:pt x="238622" y="476352"/>
                  </a:lnTo>
                  <a:cubicBezTo>
                    <a:pt x="241381" y="468262"/>
                    <a:pt x="248946" y="462839"/>
                    <a:pt x="257491" y="462839"/>
                  </a:cubicBezTo>
                  <a:close/>
                  <a:moveTo>
                    <a:pt x="472354" y="408338"/>
                  </a:moveTo>
                  <a:cubicBezTo>
                    <a:pt x="477404" y="407894"/>
                    <a:pt x="482632" y="409360"/>
                    <a:pt x="486859" y="412827"/>
                  </a:cubicBezTo>
                  <a:cubicBezTo>
                    <a:pt x="495224" y="419850"/>
                    <a:pt x="496292" y="432384"/>
                    <a:pt x="489351" y="440741"/>
                  </a:cubicBezTo>
                  <a:cubicBezTo>
                    <a:pt x="467371" y="466965"/>
                    <a:pt x="439518" y="488656"/>
                    <a:pt x="408907" y="503413"/>
                  </a:cubicBezTo>
                  <a:cubicBezTo>
                    <a:pt x="399029" y="508213"/>
                    <a:pt x="387194" y="504035"/>
                    <a:pt x="382388" y="494256"/>
                  </a:cubicBezTo>
                  <a:cubicBezTo>
                    <a:pt x="377672" y="484389"/>
                    <a:pt x="381766" y="472566"/>
                    <a:pt x="391643" y="467765"/>
                  </a:cubicBezTo>
                  <a:cubicBezTo>
                    <a:pt x="417271" y="455409"/>
                    <a:pt x="440586" y="437274"/>
                    <a:pt x="458917" y="415316"/>
                  </a:cubicBezTo>
                  <a:cubicBezTo>
                    <a:pt x="462432" y="411138"/>
                    <a:pt x="467304" y="408783"/>
                    <a:pt x="472354" y="408338"/>
                  </a:cubicBezTo>
                  <a:close/>
                  <a:moveTo>
                    <a:pt x="135080" y="408338"/>
                  </a:moveTo>
                  <a:cubicBezTo>
                    <a:pt x="140143" y="408783"/>
                    <a:pt x="145040" y="411138"/>
                    <a:pt x="148556" y="415316"/>
                  </a:cubicBezTo>
                  <a:cubicBezTo>
                    <a:pt x="166896" y="437274"/>
                    <a:pt x="190131" y="455409"/>
                    <a:pt x="215860" y="467765"/>
                  </a:cubicBezTo>
                  <a:cubicBezTo>
                    <a:pt x="225742" y="472566"/>
                    <a:pt x="229837" y="484389"/>
                    <a:pt x="225030" y="494256"/>
                  </a:cubicBezTo>
                  <a:cubicBezTo>
                    <a:pt x="220311" y="504035"/>
                    <a:pt x="208471" y="508213"/>
                    <a:pt x="198589" y="503413"/>
                  </a:cubicBezTo>
                  <a:cubicBezTo>
                    <a:pt x="167875" y="488656"/>
                    <a:pt x="140099" y="466965"/>
                    <a:pt x="118109" y="440741"/>
                  </a:cubicBezTo>
                  <a:cubicBezTo>
                    <a:pt x="111076" y="432384"/>
                    <a:pt x="112233" y="419850"/>
                    <a:pt x="120602" y="412827"/>
                  </a:cubicBezTo>
                  <a:cubicBezTo>
                    <a:pt x="124786" y="409360"/>
                    <a:pt x="130016" y="407894"/>
                    <a:pt x="135080" y="408338"/>
                  </a:cubicBezTo>
                  <a:close/>
                  <a:moveTo>
                    <a:pt x="303755" y="347041"/>
                  </a:moveTo>
                  <a:cubicBezTo>
                    <a:pt x="333861" y="347041"/>
                    <a:pt x="358267" y="371416"/>
                    <a:pt x="358267" y="401483"/>
                  </a:cubicBezTo>
                  <a:cubicBezTo>
                    <a:pt x="358267" y="431550"/>
                    <a:pt x="333861" y="455925"/>
                    <a:pt x="303755" y="455925"/>
                  </a:cubicBezTo>
                  <a:cubicBezTo>
                    <a:pt x="273649" y="455925"/>
                    <a:pt x="249243" y="431550"/>
                    <a:pt x="249243" y="401483"/>
                  </a:cubicBezTo>
                  <a:cubicBezTo>
                    <a:pt x="249243" y="371416"/>
                    <a:pt x="273649" y="347041"/>
                    <a:pt x="303755" y="347041"/>
                  </a:cubicBezTo>
                  <a:close/>
                  <a:moveTo>
                    <a:pt x="472080" y="289318"/>
                  </a:moveTo>
                  <a:lnTo>
                    <a:pt x="564556" y="289318"/>
                  </a:lnTo>
                  <a:cubicBezTo>
                    <a:pt x="573100" y="289318"/>
                    <a:pt x="580666" y="294736"/>
                    <a:pt x="583336" y="302819"/>
                  </a:cubicBezTo>
                  <a:lnTo>
                    <a:pt x="606477" y="372104"/>
                  </a:lnTo>
                  <a:cubicBezTo>
                    <a:pt x="610749" y="384895"/>
                    <a:pt x="601226" y="398130"/>
                    <a:pt x="587697" y="398130"/>
                  </a:cubicBezTo>
                  <a:lnTo>
                    <a:pt x="448938" y="398130"/>
                  </a:lnTo>
                  <a:cubicBezTo>
                    <a:pt x="435410" y="398130"/>
                    <a:pt x="425797" y="384895"/>
                    <a:pt x="430069" y="372104"/>
                  </a:cubicBezTo>
                  <a:lnTo>
                    <a:pt x="453211" y="302819"/>
                  </a:lnTo>
                  <a:cubicBezTo>
                    <a:pt x="455970" y="294736"/>
                    <a:pt x="463535" y="289318"/>
                    <a:pt x="472080" y="289318"/>
                  </a:cubicBezTo>
                  <a:close/>
                  <a:moveTo>
                    <a:pt x="42940" y="289318"/>
                  </a:moveTo>
                  <a:lnTo>
                    <a:pt x="135391" y="289318"/>
                  </a:lnTo>
                  <a:cubicBezTo>
                    <a:pt x="143933" y="289318"/>
                    <a:pt x="151496" y="294736"/>
                    <a:pt x="154165" y="302819"/>
                  </a:cubicBezTo>
                  <a:lnTo>
                    <a:pt x="177300" y="372104"/>
                  </a:lnTo>
                  <a:cubicBezTo>
                    <a:pt x="181571" y="384895"/>
                    <a:pt x="172050" y="398130"/>
                    <a:pt x="158525" y="398130"/>
                  </a:cubicBezTo>
                  <a:lnTo>
                    <a:pt x="19806" y="398130"/>
                  </a:lnTo>
                  <a:cubicBezTo>
                    <a:pt x="6281" y="398130"/>
                    <a:pt x="-3240" y="384895"/>
                    <a:pt x="1031" y="372104"/>
                  </a:cubicBezTo>
                  <a:lnTo>
                    <a:pt x="24077" y="302819"/>
                  </a:lnTo>
                  <a:cubicBezTo>
                    <a:pt x="26835" y="294736"/>
                    <a:pt x="34398" y="289318"/>
                    <a:pt x="42940" y="289318"/>
                  </a:cubicBezTo>
                  <a:close/>
                  <a:moveTo>
                    <a:pt x="518344" y="173591"/>
                  </a:moveTo>
                  <a:cubicBezTo>
                    <a:pt x="548450" y="173591"/>
                    <a:pt x="572856" y="197966"/>
                    <a:pt x="572856" y="228033"/>
                  </a:cubicBezTo>
                  <a:cubicBezTo>
                    <a:pt x="572856" y="258100"/>
                    <a:pt x="548450" y="282475"/>
                    <a:pt x="518344" y="282475"/>
                  </a:cubicBezTo>
                  <a:cubicBezTo>
                    <a:pt x="488238" y="282475"/>
                    <a:pt x="463832" y="258100"/>
                    <a:pt x="463832" y="228033"/>
                  </a:cubicBezTo>
                  <a:cubicBezTo>
                    <a:pt x="463832" y="197966"/>
                    <a:pt x="488238" y="173591"/>
                    <a:pt x="518344" y="173591"/>
                  </a:cubicBezTo>
                  <a:close/>
                  <a:moveTo>
                    <a:pt x="89166" y="173591"/>
                  </a:moveTo>
                  <a:cubicBezTo>
                    <a:pt x="119272" y="173591"/>
                    <a:pt x="143678" y="197966"/>
                    <a:pt x="143678" y="228033"/>
                  </a:cubicBezTo>
                  <a:cubicBezTo>
                    <a:pt x="143678" y="258100"/>
                    <a:pt x="119272" y="282475"/>
                    <a:pt x="89166" y="282475"/>
                  </a:cubicBezTo>
                  <a:cubicBezTo>
                    <a:pt x="59060" y="282475"/>
                    <a:pt x="34654" y="258100"/>
                    <a:pt x="34654" y="228033"/>
                  </a:cubicBezTo>
                  <a:cubicBezTo>
                    <a:pt x="34654" y="197966"/>
                    <a:pt x="59060" y="173591"/>
                    <a:pt x="89166" y="173591"/>
                  </a:cubicBezTo>
                  <a:close/>
                  <a:moveTo>
                    <a:pt x="257491" y="115798"/>
                  </a:moveTo>
                  <a:lnTo>
                    <a:pt x="349967" y="115798"/>
                  </a:lnTo>
                  <a:cubicBezTo>
                    <a:pt x="358511" y="115798"/>
                    <a:pt x="366077" y="121221"/>
                    <a:pt x="368747" y="129310"/>
                  </a:cubicBezTo>
                  <a:lnTo>
                    <a:pt x="391888" y="198562"/>
                  </a:lnTo>
                  <a:cubicBezTo>
                    <a:pt x="396160" y="211364"/>
                    <a:pt x="386637" y="224610"/>
                    <a:pt x="373108" y="224610"/>
                  </a:cubicBezTo>
                  <a:lnTo>
                    <a:pt x="234349" y="224610"/>
                  </a:lnTo>
                  <a:cubicBezTo>
                    <a:pt x="220821" y="224610"/>
                    <a:pt x="211208" y="211364"/>
                    <a:pt x="215569" y="198562"/>
                  </a:cubicBezTo>
                  <a:lnTo>
                    <a:pt x="238622" y="129310"/>
                  </a:lnTo>
                  <a:cubicBezTo>
                    <a:pt x="241381" y="121221"/>
                    <a:pt x="248946" y="115798"/>
                    <a:pt x="257491" y="115798"/>
                  </a:cubicBezTo>
                  <a:close/>
                  <a:moveTo>
                    <a:pt x="393746" y="67444"/>
                  </a:moveTo>
                  <a:cubicBezTo>
                    <a:pt x="398540" y="65779"/>
                    <a:pt x="403968" y="65934"/>
                    <a:pt x="408907" y="68288"/>
                  </a:cubicBezTo>
                  <a:cubicBezTo>
                    <a:pt x="439518" y="83123"/>
                    <a:pt x="467371" y="104799"/>
                    <a:pt x="489351" y="131005"/>
                  </a:cubicBezTo>
                  <a:cubicBezTo>
                    <a:pt x="496292" y="139356"/>
                    <a:pt x="495224" y="151793"/>
                    <a:pt x="486859" y="158811"/>
                  </a:cubicBezTo>
                  <a:cubicBezTo>
                    <a:pt x="478406" y="165829"/>
                    <a:pt x="465947" y="164763"/>
                    <a:pt x="458917" y="156323"/>
                  </a:cubicBezTo>
                  <a:cubicBezTo>
                    <a:pt x="440586" y="134470"/>
                    <a:pt x="417271" y="116348"/>
                    <a:pt x="391643" y="103911"/>
                  </a:cubicBezTo>
                  <a:cubicBezTo>
                    <a:pt x="381766" y="99203"/>
                    <a:pt x="377672" y="87388"/>
                    <a:pt x="382388" y="77527"/>
                  </a:cubicBezTo>
                  <a:cubicBezTo>
                    <a:pt x="384791" y="72597"/>
                    <a:pt x="388951" y="69110"/>
                    <a:pt x="393746" y="67444"/>
                  </a:cubicBezTo>
                  <a:close/>
                  <a:moveTo>
                    <a:pt x="213746" y="67444"/>
                  </a:moveTo>
                  <a:cubicBezTo>
                    <a:pt x="218531" y="69110"/>
                    <a:pt x="222671" y="72597"/>
                    <a:pt x="225030" y="77527"/>
                  </a:cubicBezTo>
                  <a:cubicBezTo>
                    <a:pt x="229837" y="87388"/>
                    <a:pt x="225742" y="99203"/>
                    <a:pt x="215860" y="103911"/>
                  </a:cubicBezTo>
                  <a:cubicBezTo>
                    <a:pt x="190131" y="116348"/>
                    <a:pt x="166896" y="134470"/>
                    <a:pt x="148556" y="156323"/>
                  </a:cubicBezTo>
                  <a:cubicBezTo>
                    <a:pt x="141523" y="164763"/>
                    <a:pt x="128970" y="165829"/>
                    <a:pt x="120602" y="158811"/>
                  </a:cubicBezTo>
                  <a:cubicBezTo>
                    <a:pt x="112233" y="151793"/>
                    <a:pt x="111076" y="139356"/>
                    <a:pt x="118109" y="131005"/>
                  </a:cubicBezTo>
                  <a:cubicBezTo>
                    <a:pt x="140099" y="104799"/>
                    <a:pt x="167875" y="83123"/>
                    <a:pt x="198589" y="68288"/>
                  </a:cubicBezTo>
                  <a:cubicBezTo>
                    <a:pt x="203530" y="65934"/>
                    <a:pt x="208961" y="65779"/>
                    <a:pt x="213746" y="67444"/>
                  </a:cubicBezTo>
                  <a:close/>
                  <a:moveTo>
                    <a:pt x="303755" y="0"/>
                  </a:moveTo>
                  <a:cubicBezTo>
                    <a:pt x="333861" y="0"/>
                    <a:pt x="358267" y="24375"/>
                    <a:pt x="358267" y="54442"/>
                  </a:cubicBezTo>
                  <a:cubicBezTo>
                    <a:pt x="358267" y="84509"/>
                    <a:pt x="333861" y="108884"/>
                    <a:pt x="303755" y="108884"/>
                  </a:cubicBezTo>
                  <a:cubicBezTo>
                    <a:pt x="273649" y="108884"/>
                    <a:pt x="249243" y="84509"/>
                    <a:pt x="249243" y="54442"/>
                  </a:cubicBezTo>
                  <a:cubicBezTo>
                    <a:pt x="249243" y="24375"/>
                    <a:pt x="273649" y="0"/>
                    <a:pt x="303755" y="0"/>
                  </a:cubicBez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6">
              <a:extLst>
                <a:ext uri="{FF2B5EF4-FFF2-40B4-BE49-F238E27FC236}">
                  <a16:creationId xmlns:a16="http://schemas.microsoft.com/office/drawing/2014/main" id="{C3462601-2526-4BE1-929E-B37A1DA434C6}"/>
                </a:ext>
              </a:extLst>
            </p:cNvPr>
            <p:cNvSpPr txBox="1"/>
            <p:nvPr/>
          </p:nvSpPr>
          <p:spPr>
            <a:xfrm>
              <a:off x="8714628" y="4350995"/>
              <a:ext cx="2556005" cy="140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始终坚持人才培养，推动高质量发展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08863E3-34DE-44CD-AEC4-6638A9CC402D}"/>
              </a:ext>
            </a:extLst>
          </p:cNvPr>
          <p:cNvCxnSpPr/>
          <p:nvPr/>
        </p:nvCxnSpPr>
        <p:spPr>
          <a:xfrm flipH="1">
            <a:off x="6181052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59A9C1F-2CC9-42C9-8AF8-9B32CA105F94}"/>
              </a:ext>
            </a:extLst>
          </p:cNvPr>
          <p:cNvCxnSpPr/>
          <p:nvPr/>
        </p:nvCxnSpPr>
        <p:spPr>
          <a:xfrm flipH="1">
            <a:off x="9098118" y="2796679"/>
            <a:ext cx="206852" cy="7669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38">
            <a:extLst>
              <a:ext uri="{FF2B5EF4-FFF2-40B4-BE49-F238E27FC236}">
                <a16:creationId xmlns:a16="http://schemas.microsoft.com/office/drawing/2014/main" id="{9780A933-74D5-4AAE-B441-85201A598DC6}"/>
              </a:ext>
            </a:extLst>
          </p:cNvPr>
          <p:cNvGrpSpPr/>
          <p:nvPr/>
        </p:nvGrpSpPr>
        <p:grpSpPr>
          <a:xfrm>
            <a:off x="9322723" y="2429216"/>
            <a:ext cx="2556005" cy="2876336"/>
            <a:chOff x="870598" y="2429216"/>
            <a:chExt cx="2556005" cy="2876336"/>
          </a:xfrm>
        </p:grpSpPr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674AEB05-ECE9-4B75-BE5E-744F07DB8389}"/>
                </a:ext>
              </a:extLst>
            </p:cNvPr>
            <p:cNvSpPr/>
            <p:nvPr/>
          </p:nvSpPr>
          <p:spPr>
            <a:xfrm>
              <a:off x="1436602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40">
              <a:extLst>
                <a:ext uri="{FF2B5EF4-FFF2-40B4-BE49-F238E27FC236}">
                  <a16:creationId xmlns:a16="http://schemas.microsoft.com/office/drawing/2014/main" id="{3904331D-88E8-48EF-86A9-C953B1A554C8}"/>
                </a:ext>
              </a:extLst>
            </p:cNvPr>
            <p:cNvSpPr txBox="1"/>
            <p:nvPr/>
          </p:nvSpPr>
          <p:spPr>
            <a:xfrm>
              <a:off x="870598" y="4350995"/>
              <a:ext cx="2556005" cy="9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推行准军事化</a:t>
              </a:r>
              <a:endParaRPr lang="en-US" altLang="zh-CN" sz="2438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提升管理水平</a:t>
              </a:r>
              <a:endParaRPr lang="en-US" altLang="zh-CN" sz="2438" kern="0" dirty="0">
                <a:solidFill>
                  <a:srgbClr val="C8A88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D44D5057-020F-43D1-A294-99FF016EAB9D}"/>
                </a:ext>
              </a:extLst>
            </p:cNvPr>
            <p:cNvSpPr/>
            <p:nvPr/>
          </p:nvSpPr>
          <p:spPr>
            <a:xfrm>
              <a:off x="153242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406D7570-5777-4F8E-AA88-04CE248623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0462" y="2847460"/>
              <a:ext cx="724607" cy="757012"/>
            </a:xfrm>
            <a:custGeom>
              <a:avLst/>
              <a:gdLst>
                <a:gd name="T0" fmla="*/ 5332 w 6524"/>
                <a:gd name="T1" fmla="*/ 5182 h 6826"/>
                <a:gd name="T2" fmla="*/ 4586 w 6524"/>
                <a:gd name="T3" fmla="*/ 4249 h 6826"/>
                <a:gd name="T4" fmla="*/ 5254 w 6524"/>
                <a:gd name="T5" fmla="*/ 3273 h 6826"/>
                <a:gd name="T6" fmla="*/ 5397 w 6524"/>
                <a:gd name="T7" fmla="*/ 1707 h 6826"/>
                <a:gd name="T8" fmla="*/ 3262 w 6524"/>
                <a:gd name="T9" fmla="*/ 0 h 6826"/>
                <a:gd name="T10" fmla="*/ 1128 w 6524"/>
                <a:gd name="T11" fmla="*/ 1707 h 6826"/>
                <a:gd name="T12" fmla="*/ 1388 w 6524"/>
                <a:gd name="T13" fmla="*/ 3210 h 6826"/>
                <a:gd name="T14" fmla="*/ 1936 w 6524"/>
                <a:gd name="T15" fmla="*/ 4607 h 6826"/>
                <a:gd name="T16" fmla="*/ 562 w 6524"/>
                <a:gd name="T17" fmla="*/ 5428 h 6826"/>
                <a:gd name="T18" fmla="*/ 0 w 6524"/>
                <a:gd name="T19" fmla="*/ 6826 h 6826"/>
                <a:gd name="T20" fmla="*/ 6524 w 6524"/>
                <a:gd name="T21" fmla="*/ 6176 h 6826"/>
                <a:gd name="T22" fmla="*/ 2184 w 6524"/>
                <a:gd name="T23" fmla="*/ 509 h 6826"/>
                <a:gd name="T24" fmla="*/ 4878 w 6524"/>
                <a:gd name="T25" fmla="*/ 991 h 6826"/>
                <a:gd name="T26" fmla="*/ 1646 w 6524"/>
                <a:gd name="T27" fmla="*/ 991 h 6826"/>
                <a:gd name="T28" fmla="*/ 5112 w 6524"/>
                <a:gd name="T29" fmla="*/ 1850 h 6826"/>
                <a:gd name="T30" fmla="*/ 4676 w 6524"/>
                <a:gd name="T31" fmla="*/ 2134 h 6826"/>
                <a:gd name="T32" fmla="*/ 1412 w 6524"/>
                <a:gd name="T33" fmla="*/ 2666 h 6826"/>
                <a:gd name="T34" fmla="*/ 1712 w 6524"/>
                <a:gd name="T35" fmla="*/ 2836 h 6826"/>
                <a:gd name="T36" fmla="*/ 4600 w 6524"/>
                <a:gd name="T37" fmla="*/ 2419 h 6826"/>
                <a:gd name="T38" fmla="*/ 4656 w 6524"/>
                <a:gd name="T39" fmla="*/ 3564 h 6826"/>
                <a:gd name="T40" fmla="*/ 3314 w 6524"/>
                <a:gd name="T41" fmla="*/ 3283 h 6826"/>
                <a:gd name="T42" fmla="*/ 3291 w 6524"/>
                <a:gd name="T43" fmla="*/ 3276 h 6826"/>
                <a:gd name="T44" fmla="*/ 3262 w 6524"/>
                <a:gd name="T45" fmla="*/ 3273 h 6826"/>
                <a:gd name="T46" fmla="*/ 3237 w 6524"/>
                <a:gd name="T47" fmla="*/ 3275 h 6826"/>
                <a:gd name="T48" fmla="*/ 3218 w 6524"/>
                <a:gd name="T49" fmla="*/ 3280 h 6826"/>
                <a:gd name="T50" fmla="*/ 3197 w 6524"/>
                <a:gd name="T51" fmla="*/ 3288 h 6826"/>
                <a:gd name="T52" fmla="*/ 4228 w 6524"/>
                <a:gd name="T53" fmla="*/ 4240 h 6826"/>
                <a:gd name="T54" fmla="*/ 2826 w 6524"/>
                <a:gd name="T55" fmla="*/ 4690 h 6826"/>
                <a:gd name="T56" fmla="*/ 2103 w 6524"/>
                <a:gd name="T57" fmla="*/ 3852 h 6826"/>
                <a:gd name="T58" fmla="*/ 4228 w 6524"/>
                <a:gd name="T59" fmla="*/ 4240 h 6826"/>
                <a:gd name="T60" fmla="*/ 3849 w 6524"/>
                <a:gd name="T61" fmla="*/ 5144 h 6826"/>
                <a:gd name="T62" fmla="*/ 2496 w 6524"/>
                <a:gd name="T63" fmla="*/ 5031 h 6826"/>
                <a:gd name="T64" fmla="*/ 4261 w 6524"/>
                <a:gd name="T65" fmla="*/ 4615 h 6826"/>
                <a:gd name="T66" fmla="*/ 623 w 6524"/>
                <a:gd name="T67" fmla="*/ 5707 h 6826"/>
                <a:gd name="T68" fmla="*/ 1293 w 6524"/>
                <a:gd name="T69" fmla="*/ 5448 h 6826"/>
                <a:gd name="T70" fmla="*/ 1773 w 6524"/>
                <a:gd name="T71" fmla="*/ 5805 h 6826"/>
                <a:gd name="T72" fmla="*/ 285 w 6524"/>
                <a:gd name="T73" fmla="*/ 6542 h 6826"/>
                <a:gd name="T74" fmla="*/ 2076 w 6524"/>
                <a:gd name="T75" fmla="*/ 5405 h 6826"/>
                <a:gd name="T76" fmla="*/ 2865 w 6524"/>
                <a:gd name="T77" fmla="*/ 6258 h 6826"/>
                <a:gd name="T78" fmla="*/ 2750 w 6524"/>
                <a:gd name="T79" fmla="*/ 5477 h 6826"/>
                <a:gd name="T80" fmla="*/ 3262 w 6524"/>
                <a:gd name="T81" fmla="*/ 6381 h 6826"/>
                <a:gd name="T82" fmla="*/ 4446 w 6524"/>
                <a:gd name="T83" fmla="*/ 5405 h 6826"/>
                <a:gd name="T84" fmla="*/ 3658 w 6524"/>
                <a:gd name="T85" fmla="*/ 6258 h 6826"/>
                <a:gd name="T86" fmla="*/ 3740 w 6524"/>
                <a:gd name="T87" fmla="*/ 6542 h 6826"/>
                <a:gd name="T88" fmla="*/ 4693 w 6524"/>
                <a:gd name="T89" fmla="*/ 5574 h 6826"/>
                <a:gd name="T90" fmla="*/ 5355 w 6524"/>
                <a:gd name="T91" fmla="*/ 5504 h 6826"/>
                <a:gd name="T92" fmla="*/ 6239 w 6524"/>
                <a:gd name="T93" fmla="*/ 6176 h 6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524" h="6826">
                  <a:moveTo>
                    <a:pt x="5986" y="5435"/>
                  </a:moveTo>
                  <a:lnTo>
                    <a:pt x="5962" y="5428"/>
                  </a:lnTo>
                  <a:cubicBezTo>
                    <a:pt x="5609" y="5333"/>
                    <a:pt x="5490" y="5242"/>
                    <a:pt x="5332" y="5182"/>
                  </a:cubicBezTo>
                  <a:cubicBezTo>
                    <a:pt x="5221" y="5140"/>
                    <a:pt x="5127" y="5100"/>
                    <a:pt x="5046" y="5063"/>
                  </a:cubicBezTo>
                  <a:lnTo>
                    <a:pt x="4588" y="4610"/>
                  </a:lnTo>
                  <a:lnTo>
                    <a:pt x="4586" y="4249"/>
                  </a:lnTo>
                  <a:cubicBezTo>
                    <a:pt x="4829" y="3924"/>
                    <a:pt x="5015" y="3533"/>
                    <a:pt x="5076" y="3121"/>
                  </a:cubicBezTo>
                  <a:lnTo>
                    <a:pt x="5136" y="3210"/>
                  </a:lnTo>
                  <a:cubicBezTo>
                    <a:pt x="5163" y="3250"/>
                    <a:pt x="5208" y="3273"/>
                    <a:pt x="5254" y="3273"/>
                  </a:cubicBezTo>
                  <a:cubicBezTo>
                    <a:pt x="5268" y="3273"/>
                    <a:pt x="5282" y="3271"/>
                    <a:pt x="5296" y="3266"/>
                  </a:cubicBezTo>
                  <a:cubicBezTo>
                    <a:pt x="5356" y="3248"/>
                    <a:pt x="5397" y="3193"/>
                    <a:pt x="5397" y="3130"/>
                  </a:cubicBezTo>
                  <a:lnTo>
                    <a:pt x="5397" y="1707"/>
                  </a:lnTo>
                  <a:cubicBezTo>
                    <a:pt x="5397" y="1690"/>
                    <a:pt x="5393" y="1270"/>
                    <a:pt x="5125" y="849"/>
                  </a:cubicBezTo>
                  <a:cubicBezTo>
                    <a:pt x="4967" y="600"/>
                    <a:pt x="4750" y="402"/>
                    <a:pt x="4480" y="261"/>
                  </a:cubicBezTo>
                  <a:cubicBezTo>
                    <a:pt x="4150" y="88"/>
                    <a:pt x="3740" y="0"/>
                    <a:pt x="3262" y="0"/>
                  </a:cubicBezTo>
                  <a:cubicBezTo>
                    <a:pt x="2785" y="0"/>
                    <a:pt x="2375" y="88"/>
                    <a:pt x="2045" y="261"/>
                  </a:cubicBezTo>
                  <a:cubicBezTo>
                    <a:pt x="1775" y="402"/>
                    <a:pt x="1557" y="600"/>
                    <a:pt x="1399" y="849"/>
                  </a:cubicBezTo>
                  <a:cubicBezTo>
                    <a:pt x="1131" y="1270"/>
                    <a:pt x="1128" y="1690"/>
                    <a:pt x="1128" y="1707"/>
                  </a:cubicBezTo>
                  <a:lnTo>
                    <a:pt x="1128" y="3130"/>
                  </a:lnTo>
                  <a:cubicBezTo>
                    <a:pt x="1128" y="3193"/>
                    <a:pt x="1169" y="3248"/>
                    <a:pt x="1229" y="3266"/>
                  </a:cubicBezTo>
                  <a:cubicBezTo>
                    <a:pt x="1288" y="3285"/>
                    <a:pt x="1353" y="3262"/>
                    <a:pt x="1388" y="3210"/>
                  </a:cubicBezTo>
                  <a:lnTo>
                    <a:pt x="1449" y="3120"/>
                  </a:lnTo>
                  <a:cubicBezTo>
                    <a:pt x="1510" y="3533"/>
                    <a:pt x="1696" y="3924"/>
                    <a:pt x="1939" y="4249"/>
                  </a:cubicBezTo>
                  <a:lnTo>
                    <a:pt x="1936" y="4607"/>
                  </a:lnTo>
                  <a:lnTo>
                    <a:pt x="1473" y="5065"/>
                  </a:lnTo>
                  <a:cubicBezTo>
                    <a:pt x="1394" y="5102"/>
                    <a:pt x="1301" y="5141"/>
                    <a:pt x="1192" y="5182"/>
                  </a:cubicBezTo>
                  <a:cubicBezTo>
                    <a:pt x="1035" y="5242"/>
                    <a:pt x="915" y="5333"/>
                    <a:pt x="562" y="5428"/>
                  </a:cubicBezTo>
                  <a:lnTo>
                    <a:pt x="538" y="5435"/>
                  </a:lnTo>
                  <a:cubicBezTo>
                    <a:pt x="217" y="5541"/>
                    <a:pt x="0" y="5839"/>
                    <a:pt x="0" y="6176"/>
                  </a:cubicBezTo>
                  <a:lnTo>
                    <a:pt x="0" y="6826"/>
                  </a:lnTo>
                  <a:lnTo>
                    <a:pt x="3262" y="6826"/>
                  </a:lnTo>
                  <a:lnTo>
                    <a:pt x="6524" y="6826"/>
                  </a:lnTo>
                  <a:lnTo>
                    <a:pt x="6524" y="6176"/>
                  </a:lnTo>
                  <a:cubicBezTo>
                    <a:pt x="6524" y="5839"/>
                    <a:pt x="6308" y="5541"/>
                    <a:pt x="5986" y="5435"/>
                  </a:cubicBezTo>
                  <a:close/>
                  <a:moveTo>
                    <a:pt x="1646" y="991"/>
                  </a:moveTo>
                  <a:cubicBezTo>
                    <a:pt x="1778" y="787"/>
                    <a:pt x="1959" y="625"/>
                    <a:pt x="2184" y="509"/>
                  </a:cubicBezTo>
                  <a:cubicBezTo>
                    <a:pt x="2472" y="360"/>
                    <a:pt x="2835" y="285"/>
                    <a:pt x="3262" y="285"/>
                  </a:cubicBezTo>
                  <a:cubicBezTo>
                    <a:pt x="3690" y="285"/>
                    <a:pt x="4052" y="360"/>
                    <a:pt x="4340" y="509"/>
                  </a:cubicBezTo>
                  <a:cubicBezTo>
                    <a:pt x="4565" y="625"/>
                    <a:pt x="4746" y="787"/>
                    <a:pt x="4878" y="991"/>
                  </a:cubicBezTo>
                  <a:cubicBezTo>
                    <a:pt x="5019" y="1207"/>
                    <a:pt x="5075" y="1427"/>
                    <a:pt x="5097" y="1565"/>
                  </a:cubicBezTo>
                  <a:lnTo>
                    <a:pt x="1427" y="1565"/>
                  </a:lnTo>
                  <a:cubicBezTo>
                    <a:pt x="1450" y="1427"/>
                    <a:pt x="1506" y="1207"/>
                    <a:pt x="1646" y="991"/>
                  </a:cubicBezTo>
                  <a:close/>
                  <a:moveTo>
                    <a:pt x="1412" y="2666"/>
                  </a:moveTo>
                  <a:lnTo>
                    <a:pt x="1412" y="1850"/>
                  </a:lnTo>
                  <a:lnTo>
                    <a:pt x="5112" y="1850"/>
                  </a:lnTo>
                  <a:lnTo>
                    <a:pt x="5112" y="2667"/>
                  </a:lnTo>
                  <a:lnTo>
                    <a:pt x="4794" y="2197"/>
                  </a:lnTo>
                  <a:cubicBezTo>
                    <a:pt x="4767" y="2158"/>
                    <a:pt x="4723" y="2134"/>
                    <a:pt x="4676" y="2134"/>
                  </a:cubicBezTo>
                  <a:lnTo>
                    <a:pt x="1848" y="2134"/>
                  </a:lnTo>
                  <a:cubicBezTo>
                    <a:pt x="1801" y="2134"/>
                    <a:pt x="1756" y="2158"/>
                    <a:pt x="1730" y="2197"/>
                  </a:cubicBezTo>
                  <a:lnTo>
                    <a:pt x="1412" y="2666"/>
                  </a:lnTo>
                  <a:close/>
                  <a:moveTo>
                    <a:pt x="1919" y="3557"/>
                  </a:moveTo>
                  <a:cubicBezTo>
                    <a:pt x="1901" y="3555"/>
                    <a:pt x="1884" y="3557"/>
                    <a:pt x="1867" y="3561"/>
                  </a:cubicBezTo>
                  <a:cubicBezTo>
                    <a:pt x="1766" y="3319"/>
                    <a:pt x="1712" y="3072"/>
                    <a:pt x="1712" y="2836"/>
                  </a:cubicBezTo>
                  <a:cubicBezTo>
                    <a:pt x="1712" y="2799"/>
                    <a:pt x="1713" y="2763"/>
                    <a:pt x="1715" y="2728"/>
                  </a:cubicBezTo>
                  <a:lnTo>
                    <a:pt x="1923" y="2419"/>
                  </a:lnTo>
                  <a:lnTo>
                    <a:pt x="4600" y="2419"/>
                  </a:lnTo>
                  <a:lnTo>
                    <a:pt x="4810" y="2728"/>
                  </a:lnTo>
                  <a:cubicBezTo>
                    <a:pt x="4812" y="2764"/>
                    <a:pt x="4813" y="2800"/>
                    <a:pt x="4813" y="2836"/>
                  </a:cubicBezTo>
                  <a:cubicBezTo>
                    <a:pt x="4813" y="3073"/>
                    <a:pt x="4758" y="3321"/>
                    <a:pt x="4656" y="3564"/>
                  </a:cubicBezTo>
                  <a:cubicBezTo>
                    <a:pt x="4042" y="3606"/>
                    <a:pt x="3328" y="3288"/>
                    <a:pt x="3321" y="3285"/>
                  </a:cubicBezTo>
                  <a:cubicBezTo>
                    <a:pt x="3320" y="3285"/>
                    <a:pt x="3319" y="3284"/>
                    <a:pt x="3318" y="3284"/>
                  </a:cubicBezTo>
                  <a:cubicBezTo>
                    <a:pt x="3317" y="3283"/>
                    <a:pt x="3315" y="3283"/>
                    <a:pt x="3314" y="3283"/>
                  </a:cubicBezTo>
                  <a:cubicBezTo>
                    <a:pt x="3311" y="3281"/>
                    <a:pt x="3308" y="3280"/>
                    <a:pt x="3305" y="3279"/>
                  </a:cubicBezTo>
                  <a:cubicBezTo>
                    <a:pt x="3304" y="3279"/>
                    <a:pt x="3303" y="3279"/>
                    <a:pt x="3302" y="3278"/>
                  </a:cubicBezTo>
                  <a:cubicBezTo>
                    <a:pt x="3298" y="3277"/>
                    <a:pt x="3295" y="3276"/>
                    <a:pt x="3291" y="3276"/>
                  </a:cubicBezTo>
                  <a:cubicBezTo>
                    <a:pt x="3291" y="3276"/>
                    <a:pt x="3291" y="3276"/>
                    <a:pt x="3290" y="3275"/>
                  </a:cubicBezTo>
                  <a:cubicBezTo>
                    <a:pt x="3281" y="3274"/>
                    <a:pt x="3273" y="3273"/>
                    <a:pt x="3264" y="3273"/>
                  </a:cubicBezTo>
                  <a:lnTo>
                    <a:pt x="3262" y="3273"/>
                  </a:lnTo>
                  <a:cubicBezTo>
                    <a:pt x="3258" y="3273"/>
                    <a:pt x="3254" y="3273"/>
                    <a:pt x="3250" y="3273"/>
                  </a:cubicBezTo>
                  <a:cubicBezTo>
                    <a:pt x="3249" y="3273"/>
                    <a:pt x="3248" y="3273"/>
                    <a:pt x="3247" y="3274"/>
                  </a:cubicBezTo>
                  <a:cubicBezTo>
                    <a:pt x="3243" y="3274"/>
                    <a:pt x="3240" y="3274"/>
                    <a:pt x="3237" y="3275"/>
                  </a:cubicBezTo>
                  <a:cubicBezTo>
                    <a:pt x="3235" y="3275"/>
                    <a:pt x="3233" y="3276"/>
                    <a:pt x="3232" y="3276"/>
                  </a:cubicBezTo>
                  <a:cubicBezTo>
                    <a:pt x="3229" y="3277"/>
                    <a:pt x="3226" y="3277"/>
                    <a:pt x="3223" y="3278"/>
                  </a:cubicBezTo>
                  <a:cubicBezTo>
                    <a:pt x="3222" y="3279"/>
                    <a:pt x="3220" y="3279"/>
                    <a:pt x="3218" y="3280"/>
                  </a:cubicBezTo>
                  <a:cubicBezTo>
                    <a:pt x="3215" y="3281"/>
                    <a:pt x="3213" y="3281"/>
                    <a:pt x="3210" y="3283"/>
                  </a:cubicBezTo>
                  <a:cubicBezTo>
                    <a:pt x="3208" y="3283"/>
                    <a:pt x="3207" y="3284"/>
                    <a:pt x="3205" y="3285"/>
                  </a:cubicBezTo>
                  <a:cubicBezTo>
                    <a:pt x="3202" y="3286"/>
                    <a:pt x="3200" y="3287"/>
                    <a:pt x="3197" y="3288"/>
                  </a:cubicBezTo>
                  <a:cubicBezTo>
                    <a:pt x="3197" y="3289"/>
                    <a:pt x="3196" y="3289"/>
                    <a:pt x="3196" y="3289"/>
                  </a:cubicBezTo>
                  <a:cubicBezTo>
                    <a:pt x="3189" y="3293"/>
                    <a:pt x="2541" y="3631"/>
                    <a:pt x="1919" y="3557"/>
                  </a:cubicBezTo>
                  <a:close/>
                  <a:moveTo>
                    <a:pt x="4228" y="4240"/>
                  </a:moveTo>
                  <a:cubicBezTo>
                    <a:pt x="4064" y="4426"/>
                    <a:pt x="3881" y="4582"/>
                    <a:pt x="3698" y="4690"/>
                  </a:cubicBezTo>
                  <a:cubicBezTo>
                    <a:pt x="3535" y="4787"/>
                    <a:pt x="3380" y="4841"/>
                    <a:pt x="3262" y="4841"/>
                  </a:cubicBezTo>
                  <a:cubicBezTo>
                    <a:pt x="3144" y="4841"/>
                    <a:pt x="2989" y="4787"/>
                    <a:pt x="2826" y="4690"/>
                  </a:cubicBezTo>
                  <a:cubicBezTo>
                    <a:pt x="2643" y="4582"/>
                    <a:pt x="2460" y="4426"/>
                    <a:pt x="2297" y="4240"/>
                  </a:cubicBezTo>
                  <a:cubicBezTo>
                    <a:pt x="2189" y="4116"/>
                    <a:pt x="2094" y="3985"/>
                    <a:pt x="2014" y="3850"/>
                  </a:cubicBezTo>
                  <a:cubicBezTo>
                    <a:pt x="2044" y="3852"/>
                    <a:pt x="2074" y="3852"/>
                    <a:pt x="2103" y="3852"/>
                  </a:cubicBezTo>
                  <a:cubicBezTo>
                    <a:pt x="2623" y="3852"/>
                    <a:pt x="3099" y="3651"/>
                    <a:pt x="3267" y="3571"/>
                  </a:cubicBezTo>
                  <a:cubicBezTo>
                    <a:pt x="3447" y="3646"/>
                    <a:pt x="3979" y="3845"/>
                    <a:pt x="4510" y="3852"/>
                  </a:cubicBezTo>
                  <a:cubicBezTo>
                    <a:pt x="4430" y="3987"/>
                    <a:pt x="4336" y="4117"/>
                    <a:pt x="4228" y="4240"/>
                  </a:cubicBezTo>
                  <a:close/>
                  <a:moveTo>
                    <a:pt x="4261" y="4615"/>
                  </a:moveTo>
                  <a:lnTo>
                    <a:pt x="4026" y="5031"/>
                  </a:lnTo>
                  <a:cubicBezTo>
                    <a:pt x="4006" y="5048"/>
                    <a:pt x="3949" y="5097"/>
                    <a:pt x="3849" y="5144"/>
                  </a:cubicBezTo>
                  <a:cubicBezTo>
                    <a:pt x="3642" y="5244"/>
                    <a:pt x="3415" y="5264"/>
                    <a:pt x="3261" y="5264"/>
                  </a:cubicBezTo>
                  <a:cubicBezTo>
                    <a:pt x="2983" y="5264"/>
                    <a:pt x="2788" y="5199"/>
                    <a:pt x="2673" y="5144"/>
                  </a:cubicBezTo>
                  <a:cubicBezTo>
                    <a:pt x="2574" y="5096"/>
                    <a:pt x="2516" y="5048"/>
                    <a:pt x="2496" y="5031"/>
                  </a:cubicBezTo>
                  <a:lnTo>
                    <a:pt x="2257" y="4609"/>
                  </a:lnTo>
                  <a:cubicBezTo>
                    <a:pt x="2591" y="4928"/>
                    <a:pt x="2966" y="5125"/>
                    <a:pt x="3262" y="5125"/>
                  </a:cubicBezTo>
                  <a:cubicBezTo>
                    <a:pt x="3557" y="5125"/>
                    <a:pt x="3929" y="4930"/>
                    <a:pt x="4261" y="4615"/>
                  </a:cubicBezTo>
                  <a:close/>
                  <a:moveTo>
                    <a:pt x="285" y="6542"/>
                  </a:moveTo>
                  <a:lnTo>
                    <a:pt x="285" y="6176"/>
                  </a:lnTo>
                  <a:cubicBezTo>
                    <a:pt x="285" y="5964"/>
                    <a:pt x="420" y="5776"/>
                    <a:pt x="623" y="5707"/>
                  </a:cubicBezTo>
                  <a:lnTo>
                    <a:pt x="639" y="5702"/>
                  </a:lnTo>
                  <a:cubicBezTo>
                    <a:pt x="905" y="5631"/>
                    <a:pt x="1052" y="5560"/>
                    <a:pt x="1170" y="5504"/>
                  </a:cubicBezTo>
                  <a:cubicBezTo>
                    <a:pt x="1215" y="5482"/>
                    <a:pt x="1255" y="5463"/>
                    <a:pt x="1293" y="5448"/>
                  </a:cubicBezTo>
                  <a:cubicBezTo>
                    <a:pt x="1369" y="5419"/>
                    <a:pt x="1452" y="5387"/>
                    <a:pt x="1536" y="5349"/>
                  </a:cubicBezTo>
                  <a:lnTo>
                    <a:pt x="1829" y="5574"/>
                  </a:lnTo>
                  <a:lnTo>
                    <a:pt x="1773" y="5805"/>
                  </a:lnTo>
                  <a:cubicBezTo>
                    <a:pt x="1759" y="5864"/>
                    <a:pt x="1784" y="5927"/>
                    <a:pt x="1837" y="5959"/>
                  </a:cubicBezTo>
                  <a:lnTo>
                    <a:pt x="2783" y="6542"/>
                  </a:lnTo>
                  <a:lnTo>
                    <a:pt x="285" y="6542"/>
                  </a:lnTo>
                  <a:close/>
                  <a:moveTo>
                    <a:pt x="2074" y="5771"/>
                  </a:moveTo>
                  <a:lnTo>
                    <a:pt x="2127" y="5552"/>
                  </a:lnTo>
                  <a:cubicBezTo>
                    <a:pt x="2141" y="5497"/>
                    <a:pt x="2120" y="5439"/>
                    <a:pt x="2076" y="5405"/>
                  </a:cubicBezTo>
                  <a:lnTo>
                    <a:pt x="1771" y="5171"/>
                  </a:lnTo>
                  <a:lnTo>
                    <a:pt x="2077" y="4868"/>
                  </a:lnTo>
                  <a:lnTo>
                    <a:pt x="2865" y="6258"/>
                  </a:lnTo>
                  <a:lnTo>
                    <a:pt x="2074" y="5771"/>
                  </a:lnTo>
                  <a:close/>
                  <a:moveTo>
                    <a:pt x="3262" y="6381"/>
                  </a:moveTo>
                  <a:lnTo>
                    <a:pt x="2750" y="5477"/>
                  </a:lnTo>
                  <a:cubicBezTo>
                    <a:pt x="2888" y="5519"/>
                    <a:pt x="3057" y="5549"/>
                    <a:pt x="3261" y="5549"/>
                  </a:cubicBezTo>
                  <a:cubicBezTo>
                    <a:pt x="3465" y="5549"/>
                    <a:pt x="3635" y="5519"/>
                    <a:pt x="3773" y="5477"/>
                  </a:cubicBezTo>
                  <a:lnTo>
                    <a:pt x="3262" y="6381"/>
                  </a:lnTo>
                  <a:close/>
                  <a:moveTo>
                    <a:pt x="4445" y="4868"/>
                  </a:moveTo>
                  <a:lnTo>
                    <a:pt x="4751" y="5171"/>
                  </a:lnTo>
                  <a:lnTo>
                    <a:pt x="4446" y="5405"/>
                  </a:lnTo>
                  <a:cubicBezTo>
                    <a:pt x="4401" y="5439"/>
                    <a:pt x="4381" y="5497"/>
                    <a:pt x="4394" y="5552"/>
                  </a:cubicBezTo>
                  <a:lnTo>
                    <a:pt x="4448" y="5771"/>
                  </a:lnTo>
                  <a:lnTo>
                    <a:pt x="3658" y="6258"/>
                  </a:lnTo>
                  <a:lnTo>
                    <a:pt x="4445" y="4868"/>
                  </a:lnTo>
                  <a:close/>
                  <a:moveTo>
                    <a:pt x="6239" y="6542"/>
                  </a:moveTo>
                  <a:lnTo>
                    <a:pt x="3740" y="6542"/>
                  </a:lnTo>
                  <a:lnTo>
                    <a:pt x="4685" y="5959"/>
                  </a:lnTo>
                  <a:cubicBezTo>
                    <a:pt x="4737" y="5927"/>
                    <a:pt x="4763" y="5864"/>
                    <a:pt x="4748" y="5805"/>
                  </a:cubicBezTo>
                  <a:lnTo>
                    <a:pt x="4693" y="5574"/>
                  </a:lnTo>
                  <a:lnTo>
                    <a:pt x="4987" y="5349"/>
                  </a:lnTo>
                  <a:cubicBezTo>
                    <a:pt x="5071" y="5386"/>
                    <a:pt x="5155" y="5419"/>
                    <a:pt x="5231" y="5448"/>
                  </a:cubicBezTo>
                  <a:cubicBezTo>
                    <a:pt x="5269" y="5463"/>
                    <a:pt x="5309" y="5482"/>
                    <a:pt x="5355" y="5504"/>
                  </a:cubicBezTo>
                  <a:cubicBezTo>
                    <a:pt x="5473" y="5560"/>
                    <a:pt x="5620" y="5631"/>
                    <a:pt x="5886" y="5702"/>
                  </a:cubicBezTo>
                  <a:lnTo>
                    <a:pt x="5902" y="5707"/>
                  </a:lnTo>
                  <a:cubicBezTo>
                    <a:pt x="6104" y="5776"/>
                    <a:pt x="6239" y="5964"/>
                    <a:pt x="6239" y="6176"/>
                  </a:cubicBezTo>
                  <a:lnTo>
                    <a:pt x="6239" y="6542"/>
                  </a:ln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5FA27A08-5093-4CDD-B53C-7FB59CC0C105}"/>
              </a:ext>
            </a:extLst>
          </p:cNvPr>
          <p:cNvGrpSpPr/>
          <p:nvPr/>
        </p:nvGrpSpPr>
        <p:grpSpPr>
          <a:xfrm>
            <a:off x="6404098" y="2429216"/>
            <a:ext cx="2556005" cy="3326523"/>
            <a:chOff x="870598" y="2429216"/>
            <a:chExt cx="2556005" cy="3326523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1E52C692-8D14-4650-B311-00BAA540CAA1}"/>
                </a:ext>
              </a:extLst>
            </p:cNvPr>
            <p:cNvSpPr/>
            <p:nvPr/>
          </p:nvSpPr>
          <p:spPr>
            <a:xfrm>
              <a:off x="1436602" y="2462193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7C7D0A28-4EC3-4C71-956E-62DD64D68443}"/>
                </a:ext>
              </a:extLst>
            </p:cNvPr>
            <p:cNvSpPr txBox="1"/>
            <p:nvPr/>
          </p:nvSpPr>
          <p:spPr>
            <a:xfrm>
              <a:off x="870598" y="4350995"/>
              <a:ext cx="2556005" cy="140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始终坚持党建引领，推动和谐发展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FF373B28-6819-4682-A53B-7C13FF199C47}"/>
                </a:ext>
              </a:extLst>
            </p:cNvPr>
            <p:cNvSpPr/>
            <p:nvPr/>
          </p:nvSpPr>
          <p:spPr>
            <a:xfrm>
              <a:off x="153242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9457F605-0979-4E8F-A206-E6B5BBD82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4261" y="2866504"/>
              <a:ext cx="757012" cy="718926"/>
            </a:xfrm>
            <a:custGeom>
              <a:avLst/>
              <a:gdLst>
                <a:gd name="connsiteX0" fmla="*/ 347072 w 605945"/>
                <a:gd name="connsiteY0" fmla="*/ 512587 h 575461"/>
                <a:gd name="connsiteX1" fmla="*/ 381476 w 605945"/>
                <a:gd name="connsiteY1" fmla="*/ 537442 h 575461"/>
                <a:gd name="connsiteX2" fmla="*/ 302223 w 605945"/>
                <a:gd name="connsiteY2" fmla="*/ 549563 h 575461"/>
                <a:gd name="connsiteX3" fmla="*/ 224045 w 605945"/>
                <a:gd name="connsiteY3" fmla="*/ 537749 h 575461"/>
                <a:gd name="connsiteX4" fmla="*/ 258603 w 605945"/>
                <a:gd name="connsiteY4" fmla="*/ 512740 h 575461"/>
                <a:gd name="connsiteX5" fmla="*/ 302223 w 605945"/>
                <a:gd name="connsiteY5" fmla="*/ 516883 h 575461"/>
                <a:gd name="connsiteX6" fmla="*/ 347072 w 605945"/>
                <a:gd name="connsiteY6" fmla="*/ 512587 h 575461"/>
                <a:gd name="connsiteX7" fmla="*/ 564523 w 605945"/>
                <a:gd name="connsiteY7" fmla="*/ 290588 h 575461"/>
                <a:gd name="connsiteX8" fmla="*/ 490606 w 605945"/>
                <a:gd name="connsiteY8" fmla="*/ 469895 h 575461"/>
                <a:gd name="connsiteX9" fmla="*/ 478927 w 605945"/>
                <a:gd name="connsiteY9" fmla="*/ 433850 h 575461"/>
                <a:gd name="connsiteX10" fmla="*/ 530100 w 605945"/>
                <a:gd name="connsiteY10" fmla="*/ 315743 h 575461"/>
                <a:gd name="connsiteX11" fmla="*/ 40081 w 605945"/>
                <a:gd name="connsiteY11" fmla="*/ 289600 h 575461"/>
                <a:gd name="connsiteX12" fmla="*/ 74348 w 605945"/>
                <a:gd name="connsiteY12" fmla="*/ 314611 h 575461"/>
                <a:gd name="connsiteX13" fmla="*/ 126594 w 605945"/>
                <a:gd name="connsiteY13" fmla="*/ 434907 h 575461"/>
                <a:gd name="connsiteX14" fmla="*/ 115069 w 605945"/>
                <a:gd name="connsiteY14" fmla="*/ 470812 h 575461"/>
                <a:gd name="connsiteX15" fmla="*/ 40081 w 605945"/>
                <a:gd name="connsiteY15" fmla="*/ 289600 h 575461"/>
                <a:gd name="connsiteX16" fmla="*/ 347252 w 605945"/>
                <a:gd name="connsiteY16" fmla="*/ 29779 h 575461"/>
                <a:gd name="connsiteX17" fmla="*/ 544200 w 605945"/>
                <a:gd name="connsiteY17" fmla="*/ 186999 h 575461"/>
                <a:gd name="connsiteX18" fmla="*/ 508252 w 605945"/>
                <a:gd name="connsiteY18" fmla="*/ 186846 h 575461"/>
                <a:gd name="connsiteX19" fmla="*/ 359081 w 605945"/>
                <a:gd name="connsiteY19" fmla="*/ 65825 h 575461"/>
                <a:gd name="connsiteX20" fmla="*/ 258763 w 605945"/>
                <a:gd name="connsiteY20" fmla="*/ 29567 h 575461"/>
                <a:gd name="connsiteX21" fmla="*/ 247087 w 605945"/>
                <a:gd name="connsiteY21" fmla="*/ 65319 h 575461"/>
                <a:gd name="connsiteX22" fmla="*/ 96368 w 605945"/>
                <a:gd name="connsiteY22" fmla="*/ 186845 h 575461"/>
                <a:gd name="connsiteX23" fmla="*/ 60263 w 605945"/>
                <a:gd name="connsiteY23" fmla="*/ 186998 h 575461"/>
                <a:gd name="connsiteX24" fmla="*/ 258763 w 605945"/>
                <a:gd name="connsiteY24" fmla="*/ 29567 h 575461"/>
                <a:gd name="connsiteX25" fmla="*/ 302973 w 605945"/>
                <a:gd name="connsiteY25" fmla="*/ 0 h 575461"/>
                <a:gd name="connsiteX26" fmla="*/ 374875 w 605945"/>
                <a:gd name="connsiteY26" fmla="*/ 219384 h 575461"/>
                <a:gd name="connsiteX27" fmla="*/ 605945 w 605945"/>
                <a:gd name="connsiteY27" fmla="*/ 219844 h 575461"/>
                <a:gd name="connsiteX28" fmla="*/ 419276 w 605945"/>
                <a:gd name="connsiteY28" fmla="*/ 355924 h 575461"/>
                <a:gd name="connsiteX29" fmla="*/ 490103 w 605945"/>
                <a:gd name="connsiteY29" fmla="*/ 575461 h 575461"/>
                <a:gd name="connsiteX30" fmla="*/ 302973 w 605945"/>
                <a:gd name="connsiteY30" fmla="*/ 440302 h 575461"/>
                <a:gd name="connsiteX31" fmla="*/ 115689 w 605945"/>
                <a:gd name="connsiteY31" fmla="*/ 575461 h 575461"/>
                <a:gd name="connsiteX32" fmla="*/ 186669 w 605945"/>
                <a:gd name="connsiteY32" fmla="*/ 355924 h 575461"/>
                <a:gd name="connsiteX33" fmla="*/ 0 w 605945"/>
                <a:gd name="connsiteY33" fmla="*/ 219844 h 575461"/>
                <a:gd name="connsiteX34" fmla="*/ 231071 w 605945"/>
                <a:gd name="connsiteY34" fmla="*/ 219384 h 57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5945" h="575461">
                  <a:moveTo>
                    <a:pt x="347072" y="512587"/>
                  </a:moveTo>
                  <a:lnTo>
                    <a:pt x="381476" y="537442"/>
                  </a:lnTo>
                  <a:cubicBezTo>
                    <a:pt x="356441" y="545267"/>
                    <a:pt x="329870" y="549563"/>
                    <a:pt x="302223" y="549563"/>
                  </a:cubicBezTo>
                  <a:cubicBezTo>
                    <a:pt x="275038" y="549563"/>
                    <a:pt x="248773" y="545420"/>
                    <a:pt x="224045" y="537749"/>
                  </a:cubicBezTo>
                  <a:lnTo>
                    <a:pt x="258603" y="512740"/>
                  </a:lnTo>
                  <a:cubicBezTo>
                    <a:pt x="272734" y="515502"/>
                    <a:pt x="287325" y="516883"/>
                    <a:pt x="302223" y="516883"/>
                  </a:cubicBezTo>
                  <a:cubicBezTo>
                    <a:pt x="317582" y="516883"/>
                    <a:pt x="332481" y="515349"/>
                    <a:pt x="347072" y="512587"/>
                  </a:cubicBezTo>
                  <a:close/>
                  <a:moveTo>
                    <a:pt x="564523" y="290588"/>
                  </a:moveTo>
                  <a:cubicBezTo>
                    <a:pt x="563755" y="360225"/>
                    <a:pt x="535633" y="423266"/>
                    <a:pt x="490606" y="469895"/>
                  </a:cubicBezTo>
                  <a:lnTo>
                    <a:pt x="478927" y="433850"/>
                  </a:lnTo>
                  <a:cubicBezTo>
                    <a:pt x="506281" y="400872"/>
                    <a:pt x="524568" y="360225"/>
                    <a:pt x="530100" y="315743"/>
                  </a:cubicBezTo>
                  <a:close/>
                  <a:moveTo>
                    <a:pt x="40081" y="289600"/>
                  </a:moveTo>
                  <a:lnTo>
                    <a:pt x="74348" y="314611"/>
                  </a:lnTo>
                  <a:cubicBezTo>
                    <a:pt x="79727" y="360182"/>
                    <a:pt x="98474" y="401611"/>
                    <a:pt x="126594" y="434907"/>
                  </a:cubicBezTo>
                  <a:lnTo>
                    <a:pt x="115069" y="470812"/>
                  </a:lnTo>
                  <a:cubicBezTo>
                    <a:pt x="69124" y="424013"/>
                    <a:pt x="40542" y="360029"/>
                    <a:pt x="40081" y="289600"/>
                  </a:cubicBezTo>
                  <a:close/>
                  <a:moveTo>
                    <a:pt x="347252" y="29779"/>
                  </a:moveTo>
                  <a:cubicBezTo>
                    <a:pt x="436355" y="45271"/>
                    <a:pt x="510249" y="105858"/>
                    <a:pt x="544200" y="186999"/>
                  </a:cubicBezTo>
                  <a:lnTo>
                    <a:pt x="508252" y="186846"/>
                  </a:lnTo>
                  <a:cubicBezTo>
                    <a:pt x="478909" y="127485"/>
                    <a:pt x="424526" y="82544"/>
                    <a:pt x="359081" y="65825"/>
                  </a:cubicBezTo>
                  <a:close/>
                  <a:moveTo>
                    <a:pt x="258763" y="29567"/>
                  </a:moveTo>
                  <a:lnTo>
                    <a:pt x="247087" y="65319"/>
                  </a:lnTo>
                  <a:cubicBezTo>
                    <a:pt x="180869" y="81737"/>
                    <a:pt x="125867" y="127002"/>
                    <a:pt x="96368" y="186845"/>
                  </a:cubicBezTo>
                  <a:lnTo>
                    <a:pt x="60263" y="186998"/>
                  </a:lnTo>
                  <a:cubicBezTo>
                    <a:pt x="94524" y="105367"/>
                    <a:pt x="169039" y="44604"/>
                    <a:pt x="258763" y="29567"/>
                  </a:cubicBezTo>
                  <a:close/>
                  <a:moveTo>
                    <a:pt x="302973" y="0"/>
                  </a:moveTo>
                  <a:lnTo>
                    <a:pt x="374875" y="219384"/>
                  </a:lnTo>
                  <a:lnTo>
                    <a:pt x="605945" y="219844"/>
                  </a:lnTo>
                  <a:lnTo>
                    <a:pt x="419276" y="355924"/>
                  </a:lnTo>
                  <a:lnTo>
                    <a:pt x="490103" y="575461"/>
                  </a:lnTo>
                  <a:lnTo>
                    <a:pt x="302973" y="440302"/>
                  </a:lnTo>
                  <a:lnTo>
                    <a:pt x="115689" y="575461"/>
                  </a:lnTo>
                  <a:lnTo>
                    <a:pt x="186669" y="355924"/>
                  </a:lnTo>
                  <a:lnTo>
                    <a:pt x="0" y="219844"/>
                  </a:lnTo>
                  <a:lnTo>
                    <a:pt x="231071" y="219384"/>
                  </a:lnTo>
                  <a:close/>
                </a:path>
              </a:pathLst>
            </a:custGeom>
            <a:noFill/>
            <a:ln w="15875" cap="rnd" cmpd="sng">
              <a:solidFill>
                <a:sysClr val="window" lastClr="FFFFFF">
                  <a:alpha val="90000"/>
                </a:sys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9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62897D4A-3401-4F78-92FB-18299C99D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ACA9073-0CC0-4025-BB31-6BC1718E3AEA}"/>
              </a:ext>
            </a:extLst>
          </p:cNvPr>
          <p:cNvSpPr/>
          <p:nvPr/>
        </p:nvSpPr>
        <p:spPr>
          <a:xfrm>
            <a:off x="-1" y="-3341"/>
            <a:ext cx="12191731" cy="6857847"/>
          </a:xfrm>
          <a:prstGeom prst="rect">
            <a:avLst/>
          </a:prstGeom>
          <a:solidFill>
            <a:srgbClr val="001132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96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7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A32774B-1BF0-430D-AB91-52CF0A81F45E}"/>
              </a:ext>
            </a:extLst>
          </p:cNvPr>
          <p:cNvGrpSpPr/>
          <p:nvPr/>
        </p:nvGrpSpPr>
        <p:grpSpPr>
          <a:xfrm>
            <a:off x="653187" y="2192469"/>
            <a:ext cx="2556005" cy="3326523"/>
            <a:chOff x="4827875" y="2429216"/>
            <a:chExt cx="2556005" cy="3326523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0A2ADDB1-9508-4A3B-BE24-FF5BC0F5AC15}"/>
                </a:ext>
              </a:extLst>
            </p:cNvPr>
            <p:cNvSpPr/>
            <p:nvPr/>
          </p:nvSpPr>
          <p:spPr>
            <a:xfrm>
              <a:off x="5329209" y="2488819"/>
              <a:ext cx="1533582" cy="1533582"/>
            </a:xfrm>
            <a:prstGeom prst="ellipse">
              <a:avLst/>
            </a:prstGeom>
            <a:noFill/>
            <a:ln w="34925" cap="flat" cmpd="sng" algn="ctr">
              <a:solidFill>
                <a:sysClr val="window" lastClr="FFFFFF">
                  <a:alpha val="7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7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32A782E-D2E5-438E-AA17-408449057F14}"/>
                </a:ext>
              </a:extLst>
            </p:cNvPr>
            <p:cNvSpPr/>
            <p:nvPr/>
          </p:nvSpPr>
          <p:spPr>
            <a:xfrm>
              <a:off x="5423704" y="2429216"/>
              <a:ext cx="372430" cy="372430"/>
            </a:xfrm>
            <a:prstGeom prst="ellipse">
              <a:avLst/>
            </a:prstGeom>
            <a:solidFill>
              <a:srgbClr val="C8A88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96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29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182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54C3882E-EF46-47EF-BA3E-AE92BCD7B0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7359" y="2907590"/>
              <a:ext cx="697282" cy="614759"/>
            </a:xfrm>
            <a:custGeom>
              <a:avLst/>
              <a:gdLst>
                <a:gd name="connsiteX0" fmla="*/ 541201 w 572201"/>
                <a:gd name="connsiteY0" fmla="*/ 459324 h 504482"/>
                <a:gd name="connsiteX1" fmla="*/ 526993 w 572201"/>
                <a:gd name="connsiteY1" fmla="*/ 473516 h 504482"/>
                <a:gd name="connsiteX2" fmla="*/ 541201 w 572201"/>
                <a:gd name="connsiteY2" fmla="*/ 487709 h 504482"/>
                <a:gd name="connsiteX3" fmla="*/ 555410 w 572201"/>
                <a:gd name="connsiteY3" fmla="*/ 473516 h 504482"/>
                <a:gd name="connsiteX4" fmla="*/ 541201 w 572201"/>
                <a:gd name="connsiteY4" fmla="*/ 459324 h 504482"/>
                <a:gd name="connsiteX5" fmla="*/ 379745 w 572201"/>
                <a:gd name="connsiteY5" fmla="*/ 459324 h 504482"/>
                <a:gd name="connsiteX6" fmla="*/ 364245 w 572201"/>
                <a:gd name="connsiteY6" fmla="*/ 473516 h 504482"/>
                <a:gd name="connsiteX7" fmla="*/ 379745 w 572201"/>
                <a:gd name="connsiteY7" fmla="*/ 487709 h 504482"/>
                <a:gd name="connsiteX8" fmla="*/ 393953 w 572201"/>
                <a:gd name="connsiteY8" fmla="*/ 473516 h 504482"/>
                <a:gd name="connsiteX9" fmla="*/ 379745 w 572201"/>
                <a:gd name="connsiteY9" fmla="*/ 459324 h 504482"/>
                <a:gd name="connsiteX10" fmla="*/ 216997 w 572201"/>
                <a:gd name="connsiteY10" fmla="*/ 459324 h 504482"/>
                <a:gd name="connsiteX11" fmla="*/ 202789 w 572201"/>
                <a:gd name="connsiteY11" fmla="*/ 473516 h 504482"/>
                <a:gd name="connsiteX12" fmla="*/ 216997 w 572201"/>
                <a:gd name="connsiteY12" fmla="*/ 487709 h 504482"/>
                <a:gd name="connsiteX13" fmla="*/ 232497 w 572201"/>
                <a:gd name="connsiteY13" fmla="*/ 473516 h 504482"/>
                <a:gd name="connsiteX14" fmla="*/ 216997 w 572201"/>
                <a:gd name="connsiteY14" fmla="*/ 459324 h 504482"/>
                <a:gd name="connsiteX15" fmla="*/ 131748 w 572201"/>
                <a:gd name="connsiteY15" fmla="*/ 459324 h 504482"/>
                <a:gd name="connsiteX16" fmla="*/ 117540 w 572201"/>
                <a:gd name="connsiteY16" fmla="*/ 473516 h 504482"/>
                <a:gd name="connsiteX17" fmla="*/ 131748 w 572201"/>
                <a:gd name="connsiteY17" fmla="*/ 487709 h 504482"/>
                <a:gd name="connsiteX18" fmla="*/ 147248 w 572201"/>
                <a:gd name="connsiteY18" fmla="*/ 473516 h 504482"/>
                <a:gd name="connsiteX19" fmla="*/ 131748 w 572201"/>
                <a:gd name="connsiteY19" fmla="*/ 459324 h 504482"/>
                <a:gd name="connsiteX20" fmla="*/ 31000 w 572201"/>
                <a:gd name="connsiteY20" fmla="*/ 459324 h 504482"/>
                <a:gd name="connsiteX21" fmla="*/ 16791 w 572201"/>
                <a:gd name="connsiteY21" fmla="*/ 473516 h 504482"/>
                <a:gd name="connsiteX22" fmla="*/ 31000 w 572201"/>
                <a:gd name="connsiteY22" fmla="*/ 487709 h 504482"/>
                <a:gd name="connsiteX23" fmla="*/ 46499 w 572201"/>
                <a:gd name="connsiteY23" fmla="*/ 473516 h 504482"/>
                <a:gd name="connsiteX24" fmla="*/ 31000 w 572201"/>
                <a:gd name="connsiteY24" fmla="*/ 459324 h 504482"/>
                <a:gd name="connsiteX25" fmla="*/ 468861 w 572201"/>
                <a:gd name="connsiteY25" fmla="*/ 429514 h 504482"/>
                <a:gd name="connsiteX26" fmla="*/ 501168 w 572201"/>
                <a:gd name="connsiteY26" fmla="*/ 429514 h 504482"/>
                <a:gd name="connsiteX27" fmla="*/ 501168 w 572201"/>
                <a:gd name="connsiteY27" fmla="*/ 460578 h 504482"/>
                <a:gd name="connsiteX28" fmla="*/ 468861 w 572201"/>
                <a:gd name="connsiteY28" fmla="*/ 460578 h 504482"/>
                <a:gd name="connsiteX29" fmla="*/ 421022 w 572201"/>
                <a:gd name="connsiteY29" fmla="*/ 429514 h 504482"/>
                <a:gd name="connsiteX30" fmla="*/ 452086 w 572201"/>
                <a:gd name="connsiteY30" fmla="*/ 429514 h 504482"/>
                <a:gd name="connsiteX31" fmla="*/ 452086 w 572201"/>
                <a:gd name="connsiteY31" fmla="*/ 460578 h 504482"/>
                <a:gd name="connsiteX32" fmla="*/ 421022 w 572201"/>
                <a:gd name="connsiteY32" fmla="*/ 460578 h 504482"/>
                <a:gd name="connsiteX33" fmla="*/ 306085 w 572201"/>
                <a:gd name="connsiteY33" fmla="*/ 429514 h 504482"/>
                <a:gd name="connsiteX34" fmla="*/ 337149 w 572201"/>
                <a:gd name="connsiteY34" fmla="*/ 429514 h 504482"/>
                <a:gd name="connsiteX35" fmla="*/ 337149 w 572201"/>
                <a:gd name="connsiteY35" fmla="*/ 460578 h 504482"/>
                <a:gd name="connsiteX36" fmla="*/ 306085 w 572201"/>
                <a:gd name="connsiteY36" fmla="*/ 460578 h 504482"/>
                <a:gd name="connsiteX37" fmla="*/ 257004 w 572201"/>
                <a:gd name="connsiteY37" fmla="*/ 429514 h 504482"/>
                <a:gd name="connsiteX38" fmla="*/ 288068 w 572201"/>
                <a:gd name="connsiteY38" fmla="*/ 429514 h 504482"/>
                <a:gd name="connsiteX39" fmla="*/ 288068 w 572201"/>
                <a:gd name="connsiteY39" fmla="*/ 460578 h 504482"/>
                <a:gd name="connsiteX40" fmla="*/ 257004 w 572201"/>
                <a:gd name="connsiteY40" fmla="*/ 460578 h 504482"/>
                <a:gd name="connsiteX41" fmla="*/ 468861 w 572201"/>
                <a:gd name="connsiteY41" fmla="*/ 380640 h 504482"/>
                <a:gd name="connsiteX42" fmla="*/ 501168 w 572201"/>
                <a:gd name="connsiteY42" fmla="*/ 380640 h 504482"/>
                <a:gd name="connsiteX43" fmla="*/ 501168 w 572201"/>
                <a:gd name="connsiteY43" fmla="*/ 411497 h 504482"/>
                <a:gd name="connsiteX44" fmla="*/ 468861 w 572201"/>
                <a:gd name="connsiteY44" fmla="*/ 411497 h 504482"/>
                <a:gd name="connsiteX45" fmla="*/ 421022 w 572201"/>
                <a:gd name="connsiteY45" fmla="*/ 380640 h 504482"/>
                <a:gd name="connsiteX46" fmla="*/ 452086 w 572201"/>
                <a:gd name="connsiteY46" fmla="*/ 380640 h 504482"/>
                <a:gd name="connsiteX47" fmla="*/ 452086 w 572201"/>
                <a:gd name="connsiteY47" fmla="*/ 411497 h 504482"/>
                <a:gd name="connsiteX48" fmla="*/ 421022 w 572201"/>
                <a:gd name="connsiteY48" fmla="*/ 411497 h 504482"/>
                <a:gd name="connsiteX49" fmla="*/ 306085 w 572201"/>
                <a:gd name="connsiteY49" fmla="*/ 380640 h 504482"/>
                <a:gd name="connsiteX50" fmla="*/ 337149 w 572201"/>
                <a:gd name="connsiteY50" fmla="*/ 380640 h 504482"/>
                <a:gd name="connsiteX51" fmla="*/ 337149 w 572201"/>
                <a:gd name="connsiteY51" fmla="*/ 411497 h 504482"/>
                <a:gd name="connsiteX52" fmla="*/ 306085 w 572201"/>
                <a:gd name="connsiteY52" fmla="*/ 411497 h 504482"/>
                <a:gd name="connsiteX53" fmla="*/ 257004 w 572201"/>
                <a:gd name="connsiteY53" fmla="*/ 380640 h 504482"/>
                <a:gd name="connsiteX54" fmla="*/ 288068 w 572201"/>
                <a:gd name="connsiteY54" fmla="*/ 380640 h 504482"/>
                <a:gd name="connsiteX55" fmla="*/ 288068 w 572201"/>
                <a:gd name="connsiteY55" fmla="*/ 411497 h 504482"/>
                <a:gd name="connsiteX56" fmla="*/ 257004 w 572201"/>
                <a:gd name="connsiteY56" fmla="*/ 411497 h 504482"/>
                <a:gd name="connsiteX57" fmla="*/ 160084 w 572201"/>
                <a:gd name="connsiteY57" fmla="*/ 380640 h 504482"/>
                <a:gd name="connsiteX58" fmla="*/ 191148 w 572201"/>
                <a:gd name="connsiteY58" fmla="*/ 380640 h 504482"/>
                <a:gd name="connsiteX59" fmla="*/ 191148 w 572201"/>
                <a:gd name="connsiteY59" fmla="*/ 411497 h 504482"/>
                <a:gd name="connsiteX60" fmla="*/ 160084 w 572201"/>
                <a:gd name="connsiteY60" fmla="*/ 411497 h 504482"/>
                <a:gd name="connsiteX61" fmla="*/ 73725 w 572201"/>
                <a:gd name="connsiteY61" fmla="*/ 380640 h 504482"/>
                <a:gd name="connsiteX62" fmla="*/ 105825 w 572201"/>
                <a:gd name="connsiteY62" fmla="*/ 380640 h 504482"/>
                <a:gd name="connsiteX63" fmla="*/ 105825 w 572201"/>
                <a:gd name="connsiteY63" fmla="*/ 411497 h 504482"/>
                <a:gd name="connsiteX64" fmla="*/ 73725 w 572201"/>
                <a:gd name="connsiteY64" fmla="*/ 411497 h 504482"/>
                <a:gd name="connsiteX65" fmla="*/ 468861 w 572201"/>
                <a:gd name="connsiteY65" fmla="*/ 331558 h 504482"/>
                <a:gd name="connsiteX66" fmla="*/ 501168 w 572201"/>
                <a:gd name="connsiteY66" fmla="*/ 331558 h 504482"/>
                <a:gd name="connsiteX67" fmla="*/ 501168 w 572201"/>
                <a:gd name="connsiteY67" fmla="*/ 363865 h 504482"/>
                <a:gd name="connsiteX68" fmla="*/ 468861 w 572201"/>
                <a:gd name="connsiteY68" fmla="*/ 363865 h 504482"/>
                <a:gd name="connsiteX69" fmla="*/ 421022 w 572201"/>
                <a:gd name="connsiteY69" fmla="*/ 331558 h 504482"/>
                <a:gd name="connsiteX70" fmla="*/ 452086 w 572201"/>
                <a:gd name="connsiteY70" fmla="*/ 331558 h 504482"/>
                <a:gd name="connsiteX71" fmla="*/ 452086 w 572201"/>
                <a:gd name="connsiteY71" fmla="*/ 363865 h 504482"/>
                <a:gd name="connsiteX72" fmla="*/ 421022 w 572201"/>
                <a:gd name="connsiteY72" fmla="*/ 363865 h 504482"/>
                <a:gd name="connsiteX73" fmla="*/ 306085 w 572201"/>
                <a:gd name="connsiteY73" fmla="*/ 331558 h 504482"/>
                <a:gd name="connsiteX74" fmla="*/ 337149 w 572201"/>
                <a:gd name="connsiteY74" fmla="*/ 331558 h 504482"/>
                <a:gd name="connsiteX75" fmla="*/ 337149 w 572201"/>
                <a:gd name="connsiteY75" fmla="*/ 363865 h 504482"/>
                <a:gd name="connsiteX76" fmla="*/ 306085 w 572201"/>
                <a:gd name="connsiteY76" fmla="*/ 363865 h 504482"/>
                <a:gd name="connsiteX77" fmla="*/ 257004 w 572201"/>
                <a:gd name="connsiteY77" fmla="*/ 331558 h 504482"/>
                <a:gd name="connsiteX78" fmla="*/ 288068 w 572201"/>
                <a:gd name="connsiteY78" fmla="*/ 331558 h 504482"/>
                <a:gd name="connsiteX79" fmla="*/ 288068 w 572201"/>
                <a:gd name="connsiteY79" fmla="*/ 363865 h 504482"/>
                <a:gd name="connsiteX80" fmla="*/ 257004 w 572201"/>
                <a:gd name="connsiteY80" fmla="*/ 363865 h 504482"/>
                <a:gd name="connsiteX81" fmla="*/ 160084 w 572201"/>
                <a:gd name="connsiteY81" fmla="*/ 331558 h 504482"/>
                <a:gd name="connsiteX82" fmla="*/ 191148 w 572201"/>
                <a:gd name="connsiteY82" fmla="*/ 331558 h 504482"/>
                <a:gd name="connsiteX83" fmla="*/ 191148 w 572201"/>
                <a:gd name="connsiteY83" fmla="*/ 363865 h 504482"/>
                <a:gd name="connsiteX84" fmla="*/ 160084 w 572201"/>
                <a:gd name="connsiteY84" fmla="*/ 363865 h 504482"/>
                <a:gd name="connsiteX85" fmla="*/ 73725 w 572201"/>
                <a:gd name="connsiteY85" fmla="*/ 331558 h 504482"/>
                <a:gd name="connsiteX86" fmla="*/ 105825 w 572201"/>
                <a:gd name="connsiteY86" fmla="*/ 331558 h 504482"/>
                <a:gd name="connsiteX87" fmla="*/ 105825 w 572201"/>
                <a:gd name="connsiteY87" fmla="*/ 363865 h 504482"/>
                <a:gd name="connsiteX88" fmla="*/ 73725 w 572201"/>
                <a:gd name="connsiteY88" fmla="*/ 363865 h 504482"/>
                <a:gd name="connsiteX89" fmla="*/ 468861 w 572201"/>
                <a:gd name="connsiteY89" fmla="*/ 283719 h 504482"/>
                <a:gd name="connsiteX90" fmla="*/ 501168 w 572201"/>
                <a:gd name="connsiteY90" fmla="*/ 283719 h 504482"/>
                <a:gd name="connsiteX91" fmla="*/ 501168 w 572201"/>
                <a:gd name="connsiteY91" fmla="*/ 314783 h 504482"/>
                <a:gd name="connsiteX92" fmla="*/ 468861 w 572201"/>
                <a:gd name="connsiteY92" fmla="*/ 314783 h 504482"/>
                <a:gd name="connsiteX93" fmla="*/ 421022 w 572201"/>
                <a:gd name="connsiteY93" fmla="*/ 283719 h 504482"/>
                <a:gd name="connsiteX94" fmla="*/ 452086 w 572201"/>
                <a:gd name="connsiteY94" fmla="*/ 283719 h 504482"/>
                <a:gd name="connsiteX95" fmla="*/ 452086 w 572201"/>
                <a:gd name="connsiteY95" fmla="*/ 314783 h 504482"/>
                <a:gd name="connsiteX96" fmla="*/ 421022 w 572201"/>
                <a:gd name="connsiteY96" fmla="*/ 314783 h 504482"/>
                <a:gd name="connsiteX97" fmla="*/ 306085 w 572201"/>
                <a:gd name="connsiteY97" fmla="*/ 283719 h 504482"/>
                <a:gd name="connsiteX98" fmla="*/ 337149 w 572201"/>
                <a:gd name="connsiteY98" fmla="*/ 283719 h 504482"/>
                <a:gd name="connsiteX99" fmla="*/ 337149 w 572201"/>
                <a:gd name="connsiteY99" fmla="*/ 314783 h 504482"/>
                <a:gd name="connsiteX100" fmla="*/ 306085 w 572201"/>
                <a:gd name="connsiteY100" fmla="*/ 314783 h 504482"/>
                <a:gd name="connsiteX101" fmla="*/ 257004 w 572201"/>
                <a:gd name="connsiteY101" fmla="*/ 283719 h 504482"/>
                <a:gd name="connsiteX102" fmla="*/ 288068 w 572201"/>
                <a:gd name="connsiteY102" fmla="*/ 283719 h 504482"/>
                <a:gd name="connsiteX103" fmla="*/ 288068 w 572201"/>
                <a:gd name="connsiteY103" fmla="*/ 314783 h 504482"/>
                <a:gd name="connsiteX104" fmla="*/ 257004 w 572201"/>
                <a:gd name="connsiteY104" fmla="*/ 314783 h 504482"/>
                <a:gd name="connsiteX105" fmla="*/ 160084 w 572201"/>
                <a:gd name="connsiteY105" fmla="*/ 283719 h 504482"/>
                <a:gd name="connsiteX106" fmla="*/ 191148 w 572201"/>
                <a:gd name="connsiteY106" fmla="*/ 283719 h 504482"/>
                <a:gd name="connsiteX107" fmla="*/ 191148 w 572201"/>
                <a:gd name="connsiteY107" fmla="*/ 314783 h 504482"/>
                <a:gd name="connsiteX108" fmla="*/ 160084 w 572201"/>
                <a:gd name="connsiteY108" fmla="*/ 314783 h 504482"/>
                <a:gd name="connsiteX109" fmla="*/ 73725 w 572201"/>
                <a:gd name="connsiteY109" fmla="*/ 283719 h 504482"/>
                <a:gd name="connsiteX110" fmla="*/ 105825 w 572201"/>
                <a:gd name="connsiteY110" fmla="*/ 283719 h 504482"/>
                <a:gd name="connsiteX111" fmla="*/ 105825 w 572201"/>
                <a:gd name="connsiteY111" fmla="*/ 314783 h 504482"/>
                <a:gd name="connsiteX112" fmla="*/ 73725 w 572201"/>
                <a:gd name="connsiteY112" fmla="*/ 314783 h 504482"/>
                <a:gd name="connsiteX113" fmla="*/ 468861 w 572201"/>
                <a:gd name="connsiteY113" fmla="*/ 234845 h 504482"/>
                <a:gd name="connsiteX114" fmla="*/ 501168 w 572201"/>
                <a:gd name="connsiteY114" fmla="*/ 234845 h 504482"/>
                <a:gd name="connsiteX115" fmla="*/ 501168 w 572201"/>
                <a:gd name="connsiteY115" fmla="*/ 265702 h 504482"/>
                <a:gd name="connsiteX116" fmla="*/ 468861 w 572201"/>
                <a:gd name="connsiteY116" fmla="*/ 265702 h 504482"/>
                <a:gd name="connsiteX117" fmla="*/ 421022 w 572201"/>
                <a:gd name="connsiteY117" fmla="*/ 234845 h 504482"/>
                <a:gd name="connsiteX118" fmla="*/ 452086 w 572201"/>
                <a:gd name="connsiteY118" fmla="*/ 234845 h 504482"/>
                <a:gd name="connsiteX119" fmla="*/ 452086 w 572201"/>
                <a:gd name="connsiteY119" fmla="*/ 265702 h 504482"/>
                <a:gd name="connsiteX120" fmla="*/ 421022 w 572201"/>
                <a:gd name="connsiteY120" fmla="*/ 265702 h 504482"/>
                <a:gd name="connsiteX121" fmla="*/ 306085 w 572201"/>
                <a:gd name="connsiteY121" fmla="*/ 234845 h 504482"/>
                <a:gd name="connsiteX122" fmla="*/ 337149 w 572201"/>
                <a:gd name="connsiteY122" fmla="*/ 234845 h 504482"/>
                <a:gd name="connsiteX123" fmla="*/ 337149 w 572201"/>
                <a:gd name="connsiteY123" fmla="*/ 265702 h 504482"/>
                <a:gd name="connsiteX124" fmla="*/ 306085 w 572201"/>
                <a:gd name="connsiteY124" fmla="*/ 265702 h 504482"/>
                <a:gd name="connsiteX125" fmla="*/ 257004 w 572201"/>
                <a:gd name="connsiteY125" fmla="*/ 234845 h 504482"/>
                <a:gd name="connsiteX126" fmla="*/ 288068 w 572201"/>
                <a:gd name="connsiteY126" fmla="*/ 234845 h 504482"/>
                <a:gd name="connsiteX127" fmla="*/ 288068 w 572201"/>
                <a:gd name="connsiteY127" fmla="*/ 265702 h 504482"/>
                <a:gd name="connsiteX128" fmla="*/ 257004 w 572201"/>
                <a:gd name="connsiteY128" fmla="*/ 265702 h 504482"/>
                <a:gd name="connsiteX129" fmla="*/ 160084 w 572201"/>
                <a:gd name="connsiteY129" fmla="*/ 234845 h 504482"/>
                <a:gd name="connsiteX130" fmla="*/ 191148 w 572201"/>
                <a:gd name="connsiteY130" fmla="*/ 234845 h 504482"/>
                <a:gd name="connsiteX131" fmla="*/ 191148 w 572201"/>
                <a:gd name="connsiteY131" fmla="*/ 265702 h 504482"/>
                <a:gd name="connsiteX132" fmla="*/ 160084 w 572201"/>
                <a:gd name="connsiteY132" fmla="*/ 265702 h 504482"/>
                <a:gd name="connsiteX133" fmla="*/ 81374 w 572201"/>
                <a:gd name="connsiteY133" fmla="*/ 194826 h 504482"/>
                <a:gd name="connsiteX134" fmla="*/ 67166 w 572201"/>
                <a:gd name="connsiteY134" fmla="*/ 209018 h 504482"/>
                <a:gd name="connsiteX135" fmla="*/ 81374 w 572201"/>
                <a:gd name="connsiteY135" fmla="*/ 223211 h 504482"/>
                <a:gd name="connsiteX136" fmla="*/ 96874 w 572201"/>
                <a:gd name="connsiteY136" fmla="*/ 209018 h 504482"/>
                <a:gd name="connsiteX137" fmla="*/ 81374 w 572201"/>
                <a:gd name="connsiteY137" fmla="*/ 194826 h 504482"/>
                <a:gd name="connsiteX138" fmla="*/ 306085 w 572201"/>
                <a:gd name="connsiteY138" fmla="*/ 185764 h 504482"/>
                <a:gd name="connsiteX139" fmla="*/ 337149 w 572201"/>
                <a:gd name="connsiteY139" fmla="*/ 185764 h 504482"/>
                <a:gd name="connsiteX140" fmla="*/ 337149 w 572201"/>
                <a:gd name="connsiteY140" fmla="*/ 216621 h 504482"/>
                <a:gd name="connsiteX141" fmla="*/ 306085 w 572201"/>
                <a:gd name="connsiteY141" fmla="*/ 216621 h 504482"/>
                <a:gd name="connsiteX142" fmla="*/ 257004 w 572201"/>
                <a:gd name="connsiteY142" fmla="*/ 185764 h 504482"/>
                <a:gd name="connsiteX143" fmla="*/ 288068 w 572201"/>
                <a:gd name="connsiteY143" fmla="*/ 185764 h 504482"/>
                <a:gd name="connsiteX144" fmla="*/ 288068 w 572201"/>
                <a:gd name="connsiteY144" fmla="*/ 216621 h 504482"/>
                <a:gd name="connsiteX145" fmla="*/ 257004 w 572201"/>
                <a:gd name="connsiteY145" fmla="*/ 216621 h 504482"/>
                <a:gd name="connsiteX146" fmla="*/ 160084 w 572201"/>
                <a:gd name="connsiteY146" fmla="*/ 185764 h 504482"/>
                <a:gd name="connsiteX147" fmla="*/ 191148 w 572201"/>
                <a:gd name="connsiteY147" fmla="*/ 185764 h 504482"/>
                <a:gd name="connsiteX148" fmla="*/ 191148 w 572201"/>
                <a:gd name="connsiteY148" fmla="*/ 216621 h 504482"/>
                <a:gd name="connsiteX149" fmla="*/ 160084 w 572201"/>
                <a:gd name="connsiteY149" fmla="*/ 216621 h 504482"/>
                <a:gd name="connsiteX150" fmla="*/ 413328 w 572201"/>
                <a:gd name="connsiteY150" fmla="*/ 178052 h 504482"/>
                <a:gd name="connsiteX151" fmla="*/ 399120 w 572201"/>
                <a:gd name="connsiteY151" fmla="*/ 192245 h 504482"/>
                <a:gd name="connsiteX152" fmla="*/ 413328 w 572201"/>
                <a:gd name="connsiteY152" fmla="*/ 206438 h 504482"/>
                <a:gd name="connsiteX153" fmla="*/ 427536 w 572201"/>
                <a:gd name="connsiteY153" fmla="*/ 192245 h 504482"/>
                <a:gd name="connsiteX154" fmla="*/ 413328 w 572201"/>
                <a:gd name="connsiteY154" fmla="*/ 178052 h 504482"/>
                <a:gd name="connsiteX155" fmla="*/ 306085 w 572201"/>
                <a:gd name="connsiteY155" fmla="*/ 136682 h 504482"/>
                <a:gd name="connsiteX156" fmla="*/ 337149 w 572201"/>
                <a:gd name="connsiteY156" fmla="*/ 136682 h 504482"/>
                <a:gd name="connsiteX157" fmla="*/ 337149 w 572201"/>
                <a:gd name="connsiteY157" fmla="*/ 168989 h 504482"/>
                <a:gd name="connsiteX158" fmla="*/ 306085 w 572201"/>
                <a:gd name="connsiteY158" fmla="*/ 168989 h 504482"/>
                <a:gd name="connsiteX159" fmla="*/ 257004 w 572201"/>
                <a:gd name="connsiteY159" fmla="*/ 136682 h 504482"/>
                <a:gd name="connsiteX160" fmla="*/ 288068 w 572201"/>
                <a:gd name="connsiteY160" fmla="*/ 136682 h 504482"/>
                <a:gd name="connsiteX161" fmla="*/ 288068 w 572201"/>
                <a:gd name="connsiteY161" fmla="*/ 168989 h 504482"/>
                <a:gd name="connsiteX162" fmla="*/ 257004 w 572201"/>
                <a:gd name="connsiteY162" fmla="*/ 168989 h 504482"/>
                <a:gd name="connsiteX163" fmla="*/ 216997 w 572201"/>
                <a:gd name="connsiteY163" fmla="*/ 114831 h 504482"/>
                <a:gd name="connsiteX164" fmla="*/ 202789 w 572201"/>
                <a:gd name="connsiteY164" fmla="*/ 129024 h 504482"/>
                <a:gd name="connsiteX165" fmla="*/ 216997 w 572201"/>
                <a:gd name="connsiteY165" fmla="*/ 143216 h 504482"/>
                <a:gd name="connsiteX166" fmla="*/ 232497 w 572201"/>
                <a:gd name="connsiteY166" fmla="*/ 129024 h 504482"/>
                <a:gd name="connsiteX167" fmla="*/ 216997 w 572201"/>
                <a:gd name="connsiteY167" fmla="*/ 114831 h 504482"/>
                <a:gd name="connsiteX168" fmla="*/ 306085 w 572201"/>
                <a:gd name="connsiteY168" fmla="*/ 87808 h 504482"/>
                <a:gd name="connsiteX169" fmla="*/ 337149 w 572201"/>
                <a:gd name="connsiteY169" fmla="*/ 87808 h 504482"/>
                <a:gd name="connsiteX170" fmla="*/ 337149 w 572201"/>
                <a:gd name="connsiteY170" fmla="*/ 119908 h 504482"/>
                <a:gd name="connsiteX171" fmla="*/ 306085 w 572201"/>
                <a:gd name="connsiteY171" fmla="*/ 119908 h 504482"/>
                <a:gd name="connsiteX172" fmla="*/ 257004 w 572201"/>
                <a:gd name="connsiteY172" fmla="*/ 87808 h 504482"/>
                <a:gd name="connsiteX173" fmla="*/ 288068 w 572201"/>
                <a:gd name="connsiteY173" fmla="*/ 87808 h 504482"/>
                <a:gd name="connsiteX174" fmla="*/ 288068 w 572201"/>
                <a:gd name="connsiteY174" fmla="*/ 119908 h 504482"/>
                <a:gd name="connsiteX175" fmla="*/ 257004 w 572201"/>
                <a:gd name="connsiteY175" fmla="*/ 119908 h 504482"/>
                <a:gd name="connsiteX176" fmla="*/ 306085 w 572201"/>
                <a:gd name="connsiteY176" fmla="*/ 39969 h 504482"/>
                <a:gd name="connsiteX177" fmla="*/ 337149 w 572201"/>
                <a:gd name="connsiteY177" fmla="*/ 39969 h 504482"/>
                <a:gd name="connsiteX178" fmla="*/ 337149 w 572201"/>
                <a:gd name="connsiteY178" fmla="*/ 71033 h 504482"/>
                <a:gd name="connsiteX179" fmla="*/ 306085 w 572201"/>
                <a:gd name="connsiteY179" fmla="*/ 71033 h 504482"/>
                <a:gd name="connsiteX180" fmla="*/ 257004 w 572201"/>
                <a:gd name="connsiteY180" fmla="*/ 39969 h 504482"/>
                <a:gd name="connsiteX181" fmla="*/ 288068 w 572201"/>
                <a:gd name="connsiteY181" fmla="*/ 39969 h 504482"/>
                <a:gd name="connsiteX182" fmla="*/ 288068 w 572201"/>
                <a:gd name="connsiteY182" fmla="*/ 71033 h 504482"/>
                <a:gd name="connsiteX183" fmla="*/ 257004 w 572201"/>
                <a:gd name="connsiteY183" fmla="*/ 71033 h 504482"/>
                <a:gd name="connsiteX184" fmla="*/ 216997 w 572201"/>
                <a:gd name="connsiteY184" fmla="*/ 0 h 504482"/>
                <a:gd name="connsiteX185" fmla="*/ 379745 w 572201"/>
                <a:gd name="connsiteY185" fmla="*/ 0 h 504482"/>
                <a:gd name="connsiteX186" fmla="*/ 387495 w 572201"/>
                <a:gd name="connsiteY186" fmla="*/ 9032 h 504482"/>
                <a:gd name="connsiteX187" fmla="*/ 387495 w 572201"/>
                <a:gd name="connsiteY187" fmla="*/ 174182 h 504482"/>
                <a:gd name="connsiteX188" fmla="*/ 413328 w 572201"/>
                <a:gd name="connsiteY188" fmla="*/ 161279 h 504482"/>
                <a:gd name="connsiteX189" fmla="*/ 445619 w 572201"/>
                <a:gd name="connsiteY189" fmla="*/ 192245 h 504482"/>
                <a:gd name="connsiteX190" fmla="*/ 445619 w 572201"/>
                <a:gd name="connsiteY190" fmla="*/ 193535 h 504482"/>
                <a:gd name="connsiteX191" fmla="*/ 543785 w 572201"/>
                <a:gd name="connsiteY191" fmla="*/ 223211 h 504482"/>
                <a:gd name="connsiteX192" fmla="*/ 548951 w 572201"/>
                <a:gd name="connsiteY192" fmla="*/ 230952 h 504482"/>
                <a:gd name="connsiteX193" fmla="*/ 548951 w 572201"/>
                <a:gd name="connsiteY193" fmla="*/ 443841 h 504482"/>
                <a:gd name="connsiteX194" fmla="*/ 572201 w 572201"/>
                <a:gd name="connsiteY194" fmla="*/ 473516 h 504482"/>
                <a:gd name="connsiteX195" fmla="*/ 541201 w 572201"/>
                <a:gd name="connsiteY195" fmla="*/ 504482 h 504482"/>
                <a:gd name="connsiteX196" fmla="*/ 508910 w 572201"/>
                <a:gd name="connsiteY196" fmla="*/ 473516 h 504482"/>
                <a:gd name="connsiteX197" fmla="*/ 532160 w 572201"/>
                <a:gd name="connsiteY197" fmla="*/ 443841 h 504482"/>
                <a:gd name="connsiteX198" fmla="*/ 532160 w 572201"/>
                <a:gd name="connsiteY198" fmla="*/ 237403 h 504482"/>
                <a:gd name="connsiteX199" fmla="*/ 440453 w 572201"/>
                <a:gd name="connsiteY199" fmla="*/ 209018 h 504482"/>
                <a:gd name="connsiteX200" fmla="*/ 413328 w 572201"/>
                <a:gd name="connsiteY200" fmla="*/ 223211 h 504482"/>
                <a:gd name="connsiteX201" fmla="*/ 387495 w 572201"/>
                <a:gd name="connsiteY201" fmla="*/ 210308 h 504482"/>
                <a:gd name="connsiteX202" fmla="*/ 387495 w 572201"/>
                <a:gd name="connsiteY202" fmla="*/ 443841 h 504482"/>
                <a:gd name="connsiteX203" fmla="*/ 410745 w 572201"/>
                <a:gd name="connsiteY203" fmla="*/ 473516 h 504482"/>
                <a:gd name="connsiteX204" fmla="*/ 379745 w 572201"/>
                <a:gd name="connsiteY204" fmla="*/ 504482 h 504482"/>
                <a:gd name="connsiteX205" fmla="*/ 347454 w 572201"/>
                <a:gd name="connsiteY205" fmla="*/ 473516 h 504482"/>
                <a:gd name="connsiteX206" fmla="*/ 370704 w 572201"/>
                <a:gd name="connsiteY206" fmla="*/ 443841 h 504482"/>
                <a:gd name="connsiteX207" fmla="*/ 370704 w 572201"/>
                <a:gd name="connsiteY207" fmla="*/ 16773 h 504482"/>
                <a:gd name="connsiteX208" fmla="*/ 226039 w 572201"/>
                <a:gd name="connsiteY208" fmla="*/ 16773 h 504482"/>
                <a:gd name="connsiteX209" fmla="*/ 226039 w 572201"/>
                <a:gd name="connsiteY209" fmla="*/ 99348 h 504482"/>
                <a:gd name="connsiteX210" fmla="*/ 249288 w 572201"/>
                <a:gd name="connsiteY210" fmla="*/ 129024 h 504482"/>
                <a:gd name="connsiteX211" fmla="*/ 219581 w 572201"/>
                <a:gd name="connsiteY211" fmla="*/ 161279 h 504482"/>
                <a:gd name="connsiteX212" fmla="*/ 222164 w 572201"/>
                <a:gd name="connsiteY212" fmla="*/ 162570 h 504482"/>
                <a:gd name="connsiteX213" fmla="*/ 226039 w 572201"/>
                <a:gd name="connsiteY213" fmla="*/ 170311 h 504482"/>
                <a:gd name="connsiteX214" fmla="*/ 226039 w 572201"/>
                <a:gd name="connsiteY214" fmla="*/ 443841 h 504482"/>
                <a:gd name="connsiteX215" fmla="*/ 249288 w 572201"/>
                <a:gd name="connsiteY215" fmla="*/ 473516 h 504482"/>
                <a:gd name="connsiteX216" fmla="*/ 216997 w 572201"/>
                <a:gd name="connsiteY216" fmla="*/ 504482 h 504482"/>
                <a:gd name="connsiteX217" fmla="*/ 185998 w 572201"/>
                <a:gd name="connsiteY217" fmla="*/ 473516 h 504482"/>
                <a:gd name="connsiteX218" fmla="*/ 209247 w 572201"/>
                <a:gd name="connsiteY218" fmla="*/ 443841 h 504482"/>
                <a:gd name="connsiteX219" fmla="*/ 209247 w 572201"/>
                <a:gd name="connsiteY219" fmla="*/ 175472 h 504482"/>
                <a:gd name="connsiteX220" fmla="*/ 89124 w 572201"/>
                <a:gd name="connsiteY220" fmla="*/ 107090 h 504482"/>
                <a:gd name="connsiteX221" fmla="*/ 89124 w 572201"/>
                <a:gd name="connsiteY221" fmla="*/ 178052 h 504482"/>
                <a:gd name="connsiteX222" fmla="*/ 113665 w 572201"/>
                <a:gd name="connsiteY222" fmla="*/ 209018 h 504482"/>
                <a:gd name="connsiteX223" fmla="*/ 113665 w 572201"/>
                <a:gd name="connsiteY223" fmla="*/ 212889 h 504482"/>
                <a:gd name="connsiteX224" fmla="*/ 126582 w 572201"/>
                <a:gd name="connsiteY224" fmla="*/ 202567 h 504482"/>
                <a:gd name="connsiteX225" fmla="*/ 135623 w 572201"/>
                <a:gd name="connsiteY225" fmla="*/ 201277 h 504482"/>
                <a:gd name="connsiteX226" fmla="*/ 140790 w 572201"/>
                <a:gd name="connsiteY226" fmla="*/ 209018 h 504482"/>
                <a:gd name="connsiteX227" fmla="*/ 140790 w 572201"/>
                <a:gd name="connsiteY227" fmla="*/ 443841 h 504482"/>
                <a:gd name="connsiteX228" fmla="*/ 164040 w 572201"/>
                <a:gd name="connsiteY228" fmla="*/ 473516 h 504482"/>
                <a:gd name="connsiteX229" fmla="*/ 131748 w 572201"/>
                <a:gd name="connsiteY229" fmla="*/ 504482 h 504482"/>
                <a:gd name="connsiteX230" fmla="*/ 100749 w 572201"/>
                <a:gd name="connsiteY230" fmla="*/ 473516 h 504482"/>
                <a:gd name="connsiteX231" fmla="*/ 123998 w 572201"/>
                <a:gd name="connsiteY231" fmla="*/ 443841 h 504482"/>
                <a:gd name="connsiteX232" fmla="*/ 123998 w 572201"/>
                <a:gd name="connsiteY232" fmla="*/ 225791 h 504482"/>
                <a:gd name="connsiteX233" fmla="*/ 40041 w 572201"/>
                <a:gd name="connsiteY233" fmla="*/ 291593 h 504482"/>
                <a:gd name="connsiteX234" fmla="*/ 40041 w 572201"/>
                <a:gd name="connsiteY234" fmla="*/ 443841 h 504482"/>
                <a:gd name="connsiteX235" fmla="*/ 63291 w 572201"/>
                <a:gd name="connsiteY235" fmla="*/ 473516 h 504482"/>
                <a:gd name="connsiteX236" fmla="*/ 31000 w 572201"/>
                <a:gd name="connsiteY236" fmla="*/ 504482 h 504482"/>
                <a:gd name="connsiteX237" fmla="*/ 0 w 572201"/>
                <a:gd name="connsiteY237" fmla="*/ 473516 h 504482"/>
                <a:gd name="connsiteX238" fmla="*/ 23250 w 572201"/>
                <a:gd name="connsiteY238" fmla="*/ 443841 h 504482"/>
                <a:gd name="connsiteX239" fmla="*/ 23250 w 572201"/>
                <a:gd name="connsiteY239" fmla="*/ 286432 h 504482"/>
                <a:gd name="connsiteX240" fmla="*/ 25833 w 572201"/>
                <a:gd name="connsiteY240" fmla="*/ 279981 h 504482"/>
                <a:gd name="connsiteX241" fmla="*/ 77499 w 572201"/>
                <a:gd name="connsiteY241" fmla="*/ 239984 h 504482"/>
                <a:gd name="connsiteX242" fmla="*/ 50374 w 572201"/>
                <a:gd name="connsiteY242" fmla="*/ 209018 h 504482"/>
                <a:gd name="connsiteX243" fmla="*/ 72332 w 572201"/>
                <a:gd name="connsiteY243" fmla="*/ 179343 h 504482"/>
                <a:gd name="connsiteX244" fmla="*/ 72332 w 572201"/>
                <a:gd name="connsiteY244" fmla="*/ 91607 h 504482"/>
                <a:gd name="connsiteX245" fmla="*/ 76207 w 572201"/>
                <a:gd name="connsiteY245" fmla="*/ 85156 h 504482"/>
                <a:gd name="connsiteX246" fmla="*/ 85249 w 572201"/>
                <a:gd name="connsiteY246" fmla="*/ 85156 h 504482"/>
                <a:gd name="connsiteX247" fmla="*/ 189873 w 572201"/>
                <a:gd name="connsiteY247" fmla="*/ 144506 h 504482"/>
                <a:gd name="connsiteX248" fmla="*/ 185998 w 572201"/>
                <a:gd name="connsiteY248" fmla="*/ 129024 h 504482"/>
                <a:gd name="connsiteX249" fmla="*/ 209247 w 572201"/>
                <a:gd name="connsiteY249" fmla="*/ 99348 h 504482"/>
                <a:gd name="connsiteX250" fmla="*/ 209247 w 572201"/>
                <a:gd name="connsiteY250" fmla="*/ 9032 h 504482"/>
                <a:gd name="connsiteX251" fmla="*/ 211831 w 572201"/>
                <a:gd name="connsiteY251" fmla="*/ 2580 h 504482"/>
                <a:gd name="connsiteX252" fmla="*/ 216997 w 572201"/>
                <a:gd name="connsiteY252" fmla="*/ 0 h 50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</a:cxnLst>
              <a:rect l="l" t="t" r="r" b="b"/>
              <a:pathLst>
                <a:path w="572201" h="504482">
                  <a:moveTo>
                    <a:pt x="541201" y="459324"/>
                  </a:moveTo>
                  <a:cubicBezTo>
                    <a:pt x="533452" y="459324"/>
                    <a:pt x="526993" y="465775"/>
                    <a:pt x="526993" y="473516"/>
                  </a:cubicBezTo>
                  <a:cubicBezTo>
                    <a:pt x="526993" y="481258"/>
                    <a:pt x="533452" y="487709"/>
                    <a:pt x="541201" y="487709"/>
                  </a:cubicBezTo>
                  <a:cubicBezTo>
                    <a:pt x="548951" y="487709"/>
                    <a:pt x="555410" y="481258"/>
                    <a:pt x="555410" y="473516"/>
                  </a:cubicBezTo>
                  <a:cubicBezTo>
                    <a:pt x="555410" y="465775"/>
                    <a:pt x="548951" y="459324"/>
                    <a:pt x="541201" y="459324"/>
                  </a:cubicBezTo>
                  <a:close/>
                  <a:moveTo>
                    <a:pt x="379745" y="459324"/>
                  </a:moveTo>
                  <a:cubicBezTo>
                    <a:pt x="370704" y="459324"/>
                    <a:pt x="364245" y="465775"/>
                    <a:pt x="364245" y="473516"/>
                  </a:cubicBezTo>
                  <a:cubicBezTo>
                    <a:pt x="364245" y="481258"/>
                    <a:pt x="370704" y="487709"/>
                    <a:pt x="379745" y="487709"/>
                  </a:cubicBezTo>
                  <a:cubicBezTo>
                    <a:pt x="387495" y="487709"/>
                    <a:pt x="393953" y="481258"/>
                    <a:pt x="393953" y="473516"/>
                  </a:cubicBezTo>
                  <a:cubicBezTo>
                    <a:pt x="393953" y="465775"/>
                    <a:pt x="387495" y="459324"/>
                    <a:pt x="379745" y="459324"/>
                  </a:cubicBezTo>
                  <a:close/>
                  <a:moveTo>
                    <a:pt x="216997" y="459324"/>
                  </a:moveTo>
                  <a:cubicBezTo>
                    <a:pt x="209247" y="459324"/>
                    <a:pt x="202789" y="465775"/>
                    <a:pt x="202789" y="473516"/>
                  </a:cubicBezTo>
                  <a:cubicBezTo>
                    <a:pt x="202789" y="481258"/>
                    <a:pt x="209247" y="487709"/>
                    <a:pt x="216997" y="487709"/>
                  </a:cubicBezTo>
                  <a:cubicBezTo>
                    <a:pt x="226039" y="487709"/>
                    <a:pt x="232497" y="481258"/>
                    <a:pt x="232497" y="473516"/>
                  </a:cubicBezTo>
                  <a:cubicBezTo>
                    <a:pt x="232497" y="465775"/>
                    <a:pt x="226039" y="459324"/>
                    <a:pt x="216997" y="459324"/>
                  </a:cubicBezTo>
                  <a:close/>
                  <a:moveTo>
                    <a:pt x="131748" y="459324"/>
                  </a:moveTo>
                  <a:cubicBezTo>
                    <a:pt x="123998" y="459324"/>
                    <a:pt x="117540" y="465775"/>
                    <a:pt x="117540" y="473516"/>
                  </a:cubicBezTo>
                  <a:cubicBezTo>
                    <a:pt x="117540" y="481258"/>
                    <a:pt x="123998" y="487709"/>
                    <a:pt x="131748" y="487709"/>
                  </a:cubicBezTo>
                  <a:cubicBezTo>
                    <a:pt x="140790" y="487709"/>
                    <a:pt x="147248" y="481258"/>
                    <a:pt x="147248" y="473516"/>
                  </a:cubicBezTo>
                  <a:cubicBezTo>
                    <a:pt x="147248" y="465775"/>
                    <a:pt x="140790" y="459324"/>
                    <a:pt x="131748" y="459324"/>
                  </a:cubicBezTo>
                  <a:close/>
                  <a:moveTo>
                    <a:pt x="31000" y="459324"/>
                  </a:moveTo>
                  <a:cubicBezTo>
                    <a:pt x="23250" y="459324"/>
                    <a:pt x="16791" y="465775"/>
                    <a:pt x="16791" y="473516"/>
                  </a:cubicBezTo>
                  <a:cubicBezTo>
                    <a:pt x="16791" y="481258"/>
                    <a:pt x="23250" y="487709"/>
                    <a:pt x="31000" y="487709"/>
                  </a:cubicBezTo>
                  <a:cubicBezTo>
                    <a:pt x="40041" y="487709"/>
                    <a:pt x="46499" y="481258"/>
                    <a:pt x="46499" y="473516"/>
                  </a:cubicBezTo>
                  <a:cubicBezTo>
                    <a:pt x="46499" y="465775"/>
                    <a:pt x="40041" y="459324"/>
                    <a:pt x="31000" y="459324"/>
                  </a:cubicBezTo>
                  <a:close/>
                  <a:moveTo>
                    <a:pt x="468861" y="429514"/>
                  </a:moveTo>
                  <a:lnTo>
                    <a:pt x="501168" y="429514"/>
                  </a:lnTo>
                  <a:lnTo>
                    <a:pt x="501168" y="460578"/>
                  </a:lnTo>
                  <a:lnTo>
                    <a:pt x="468861" y="460578"/>
                  </a:lnTo>
                  <a:close/>
                  <a:moveTo>
                    <a:pt x="421022" y="429514"/>
                  </a:moveTo>
                  <a:lnTo>
                    <a:pt x="452086" y="429514"/>
                  </a:lnTo>
                  <a:lnTo>
                    <a:pt x="452086" y="460578"/>
                  </a:lnTo>
                  <a:lnTo>
                    <a:pt x="421022" y="460578"/>
                  </a:lnTo>
                  <a:close/>
                  <a:moveTo>
                    <a:pt x="306085" y="429514"/>
                  </a:moveTo>
                  <a:lnTo>
                    <a:pt x="337149" y="429514"/>
                  </a:lnTo>
                  <a:lnTo>
                    <a:pt x="337149" y="460578"/>
                  </a:lnTo>
                  <a:lnTo>
                    <a:pt x="306085" y="460578"/>
                  </a:lnTo>
                  <a:close/>
                  <a:moveTo>
                    <a:pt x="257004" y="429514"/>
                  </a:moveTo>
                  <a:lnTo>
                    <a:pt x="288068" y="429514"/>
                  </a:lnTo>
                  <a:lnTo>
                    <a:pt x="288068" y="460578"/>
                  </a:lnTo>
                  <a:lnTo>
                    <a:pt x="257004" y="460578"/>
                  </a:lnTo>
                  <a:close/>
                  <a:moveTo>
                    <a:pt x="468861" y="380640"/>
                  </a:moveTo>
                  <a:lnTo>
                    <a:pt x="501168" y="380640"/>
                  </a:lnTo>
                  <a:lnTo>
                    <a:pt x="501168" y="411497"/>
                  </a:lnTo>
                  <a:lnTo>
                    <a:pt x="468861" y="411497"/>
                  </a:lnTo>
                  <a:close/>
                  <a:moveTo>
                    <a:pt x="421022" y="380640"/>
                  </a:moveTo>
                  <a:lnTo>
                    <a:pt x="452086" y="380640"/>
                  </a:lnTo>
                  <a:lnTo>
                    <a:pt x="452086" y="411497"/>
                  </a:lnTo>
                  <a:lnTo>
                    <a:pt x="421022" y="411497"/>
                  </a:lnTo>
                  <a:close/>
                  <a:moveTo>
                    <a:pt x="306085" y="380640"/>
                  </a:moveTo>
                  <a:lnTo>
                    <a:pt x="337149" y="380640"/>
                  </a:lnTo>
                  <a:lnTo>
                    <a:pt x="337149" y="411497"/>
                  </a:lnTo>
                  <a:lnTo>
                    <a:pt x="306085" y="411497"/>
                  </a:lnTo>
                  <a:close/>
                  <a:moveTo>
                    <a:pt x="257004" y="380640"/>
                  </a:moveTo>
                  <a:lnTo>
                    <a:pt x="288068" y="380640"/>
                  </a:lnTo>
                  <a:lnTo>
                    <a:pt x="288068" y="411497"/>
                  </a:lnTo>
                  <a:lnTo>
                    <a:pt x="257004" y="411497"/>
                  </a:lnTo>
                  <a:close/>
                  <a:moveTo>
                    <a:pt x="160084" y="380640"/>
                  </a:moveTo>
                  <a:lnTo>
                    <a:pt x="191148" y="380640"/>
                  </a:lnTo>
                  <a:lnTo>
                    <a:pt x="191148" y="411497"/>
                  </a:lnTo>
                  <a:lnTo>
                    <a:pt x="160084" y="411497"/>
                  </a:lnTo>
                  <a:close/>
                  <a:moveTo>
                    <a:pt x="73725" y="380640"/>
                  </a:moveTo>
                  <a:lnTo>
                    <a:pt x="105825" y="380640"/>
                  </a:lnTo>
                  <a:lnTo>
                    <a:pt x="105825" y="411497"/>
                  </a:lnTo>
                  <a:lnTo>
                    <a:pt x="73725" y="411497"/>
                  </a:lnTo>
                  <a:close/>
                  <a:moveTo>
                    <a:pt x="468861" y="331558"/>
                  </a:moveTo>
                  <a:lnTo>
                    <a:pt x="501168" y="331558"/>
                  </a:lnTo>
                  <a:lnTo>
                    <a:pt x="501168" y="363865"/>
                  </a:lnTo>
                  <a:lnTo>
                    <a:pt x="468861" y="363865"/>
                  </a:lnTo>
                  <a:close/>
                  <a:moveTo>
                    <a:pt x="421022" y="331558"/>
                  </a:moveTo>
                  <a:lnTo>
                    <a:pt x="452086" y="331558"/>
                  </a:lnTo>
                  <a:lnTo>
                    <a:pt x="452086" y="363865"/>
                  </a:lnTo>
                  <a:lnTo>
                    <a:pt x="421022" y="363865"/>
                  </a:lnTo>
                  <a:close/>
                  <a:moveTo>
                    <a:pt x="306085" y="331558"/>
                  </a:moveTo>
                  <a:lnTo>
                    <a:pt x="337149" y="331558"/>
                  </a:lnTo>
                  <a:lnTo>
                    <a:pt x="337149" y="363865"/>
                  </a:lnTo>
                  <a:lnTo>
                    <a:pt x="306085" y="363865"/>
                  </a:lnTo>
                  <a:close/>
                  <a:moveTo>
                    <a:pt x="257004" y="331558"/>
                  </a:moveTo>
                  <a:lnTo>
                    <a:pt x="288068" y="331558"/>
                  </a:lnTo>
                  <a:lnTo>
                    <a:pt x="288068" y="363865"/>
                  </a:lnTo>
                  <a:lnTo>
                    <a:pt x="257004" y="363865"/>
                  </a:lnTo>
                  <a:close/>
                  <a:moveTo>
                    <a:pt x="160084" y="331558"/>
                  </a:moveTo>
                  <a:lnTo>
                    <a:pt x="191148" y="331558"/>
                  </a:lnTo>
                  <a:lnTo>
                    <a:pt x="191148" y="363865"/>
                  </a:lnTo>
                  <a:lnTo>
                    <a:pt x="160084" y="363865"/>
                  </a:lnTo>
                  <a:close/>
                  <a:moveTo>
                    <a:pt x="73725" y="331558"/>
                  </a:moveTo>
                  <a:lnTo>
                    <a:pt x="105825" y="331558"/>
                  </a:lnTo>
                  <a:lnTo>
                    <a:pt x="105825" y="363865"/>
                  </a:lnTo>
                  <a:lnTo>
                    <a:pt x="73725" y="363865"/>
                  </a:lnTo>
                  <a:close/>
                  <a:moveTo>
                    <a:pt x="468861" y="283719"/>
                  </a:moveTo>
                  <a:lnTo>
                    <a:pt x="501168" y="283719"/>
                  </a:lnTo>
                  <a:lnTo>
                    <a:pt x="501168" y="314783"/>
                  </a:lnTo>
                  <a:lnTo>
                    <a:pt x="468861" y="314783"/>
                  </a:lnTo>
                  <a:close/>
                  <a:moveTo>
                    <a:pt x="421022" y="283719"/>
                  </a:moveTo>
                  <a:lnTo>
                    <a:pt x="452086" y="283719"/>
                  </a:lnTo>
                  <a:lnTo>
                    <a:pt x="452086" y="314783"/>
                  </a:lnTo>
                  <a:lnTo>
                    <a:pt x="421022" y="314783"/>
                  </a:lnTo>
                  <a:close/>
                  <a:moveTo>
                    <a:pt x="306085" y="283719"/>
                  </a:moveTo>
                  <a:lnTo>
                    <a:pt x="337149" y="283719"/>
                  </a:lnTo>
                  <a:lnTo>
                    <a:pt x="337149" y="314783"/>
                  </a:lnTo>
                  <a:lnTo>
                    <a:pt x="306085" y="314783"/>
                  </a:lnTo>
                  <a:close/>
                  <a:moveTo>
                    <a:pt x="257004" y="283719"/>
                  </a:moveTo>
                  <a:lnTo>
                    <a:pt x="288068" y="283719"/>
                  </a:lnTo>
                  <a:lnTo>
                    <a:pt x="288068" y="314783"/>
                  </a:lnTo>
                  <a:lnTo>
                    <a:pt x="257004" y="314783"/>
                  </a:lnTo>
                  <a:close/>
                  <a:moveTo>
                    <a:pt x="160084" y="283719"/>
                  </a:moveTo>
                  <a:lnTo>
                    <a:pt x="191148" y="283719"/>
                  </a:lnTo>
                  <a:lnTo>
                    <a:pt x="191148" y="314783"/>
                  </a:lnTo>
                  <a:lnTo>
                    <a:pt x="160084" y="314783"/>
                  </a:lnTo>
                  <a:close/>
                  <a:moveTo>
                    <a:pt x="73725" y="283719"/>
                  </a:moveTo>
                  <a:lnTo>
                    <a:pt x="105825" y="283719"/>
                  </a:lnTo>
                  <a:lnTo>
                    <a:pt x="105825" y="314783"/>
                  </a:lnTo>
                  <a:lnTo>
                    <a:pt x="73725" y="314783"/>
                  </a:lnTo>
                  <a:close/>
                  <a:moveTo>
                    <a:pt x="468861" y="234845"/>
                  </a:moveTo>
                  <a:lnTo>
                    <a:pt x="501168" y="234845"/>
                  </a:lnTo>
                  <a:lnTo>
                    <a:pt x="501168" y="265702"/>
                  </a:lnTo>
                  <a:lnTo>
                    <a:pt x="468861" y="265702"/>
                  </a:lnTo>
                  <a:close/>
                  <a:moveTo>
                    <a:pt x="421022" y="234845"/>
                  </a:moveTo>
                  <a:lnTo>
                    <a:pt x="452086" y="234845"/>
                  </a:lnTo>
                  <a:lnTo>
                    <a:pt x="452086" y="265702"/>
                  </a:lnTo>
                  <a:lnTo>
                    <a:pt x="421022" y="265702"/>
                  </a:lnTo>
                  <a:close/>
                  <a:moveTo>
                    <a:pt x="306085" y="234845"/>
                  </a:moveTo>
                  <a:lnTo>
                    <a:pt x="337149" y="234845"/>
                  </a:lnTo>
                  <a:lnTo>
                    <a:pt x="337149" y="265702"/>
                  </a:lnTo>
                  <a:lnTo>
                    <a:pt x="306085" y="265702"/>
                  </a:lnTo>
                  <a:close/>
                  <a:moveTo>
                    <a:pt x="257004" y="234845"/>
                  </a:moveTo>
                  <a:lnTo>
                    <a:pt x="288068" y="234845"/>
                  </a:lnTo>
                  <a:lnTo>
                    <a:pt x="288068" y="265702"/>
                  </a:lnTo>
                  <a:lnTo>
                    <a:pt x="257004" y="265702"/>
                  </a:lnTo>
                  <a:close/>
                  <a:moveTo>
                    <a:pt x="160084" y="234845"/>
                  </a:moveTo>
                  <a:lnTo>
                    <a:pt x="191148" y="234845"/>
                  </a:lnTo>
                  <a:lnTo>
                    <a:pt x="191148" y="265702"/>
                  </a:lnTo>
                  <a:lnTo>
                    <a:pt x="160084" y="265702"/>
                  </a:lnTo>
                  <a:close/>
                  <a:moveTo>
                    <a:pt x="81374" y="194826"/>
                  </a:moveTo>
                  <a:cubicBezTo>
                    <a:pt x="73624" y="194826"/>
                    <a:pt x="67166" y="201277"/>
                    <a:pt x="67166" y="209018"/>
                  </a:cubicBezTo>
                  <a:cubicBezTo>
                    <a:pt x="67166" y="216760"/>
                    <a:pt x="73624" y="223211"/>
                    <a:pt x="81374" y="223211"/>
                  </a:cubicBezTo>
                  <a:cubicBezTo>
                    <a:pt x="90416" y="223211"/>
                    <a:pt x="96874" y="216760"/>
                    <a:pt x="96874" y="209018"/>
                  </a:cubicBezTo>
                  <a:cubicBezTo>
                    <a:pt x="96874" y="201277"/>
                    <a:pt x="90416" y="194826"/>
                    <a:pt x="81374" y="194826"/>
                  </a:cubicBezTo>
                  <a:close/>
                  <a:moveTo>
                    <a:pt x="306085" y="185764"/>
                  </a:moveTo>
                  <a:lnTo>
                    <a:pt x="337149" y="185764"/>
                  </a:lnTo>
                  <a:lnTo>
                    <a:pt x="337149" y="216621"/>
                  </a:lnTo>
                  <a:lnTo>
                    <a:pt x="306085" y="216621"/>
                  </a:lnTo>
                  <a:close/>
                  <a:moveTo>
                    <a:pt x="257004" y="185764"/>
                  </a:moveTo>
                  <a:lnTo>
                    <a:pt x="288068" y="185764"/>
                  </a:lnTo>
                  <a:lnTo>
                    <a:pt x="288068" y="216621"/>
                  </a:lnTo>
                  <a:lnTo>
                    <a:pt x="257004" y="216621"/>
                  </a:lnTo>
                  <a:close/>
                  <a:moveTo>
                    <a:pt x="160084" y="185764"/>
                  </a:moveTo>
                  <a:lnTo>
                    <a:pt x="191148" y="185764"/>
                  </a:lnTo>
                  <a:lnTo>
                    <a:pt x="191148" y="216621"/>
                  </a:lnTo>
                  <a:lnTo>
                    <a:pt x="160084" y="216621"/>
                  </a:lnTo>
                  <a:close/>
                  <a:moveTo>
                    <a:pt x="413328" y="178052"/>
                  </a:moveTo>
                  <a:cubicBezTo>
                    <a:pt x="405578" y="178052"/>
                    <a:pt x="399120" y="184504"/>
                    <a:pt x="399120" y="192245"/>
                  </a:cubicBezTo>
                  <a:cubicBezTo>
                    <a:pt x="399120" y="199986"/>
                    <a:pt x="405578" y="206438"/>
                    <a:pt x="413328" y="206438"/>
                  </a:cubicBezTo>
                  <a:cubicBezTo>
                    <a:pt x="421078" y="206438"/>
                    <a:pt x="427536" y="199986"/>
                    <a:pt x="427536" y="192245"/>
                  </a:cubicBezTo>
                  <a:cubicBezTo>
                    <a:pt x="427536" y="184504"/>
                    <a:pt x="421078" y="178052"/>
                    <a:pt x="413328" y="178052"/>
                  </a:cubicBezTo>
                  <a:close/>
                  <a:moveTo>
                    <a:pt x="306085" y="136682"/>
                  </a:moveTo>
                  <a:lnTo>
                    <a:pt x="337149" y="136682"/>
                  </a:lnTo>
                  <a:lnTo>
                    <a:pt x="337149" y="168989"/>
                  </a:lnTo>
                  <a:lnTo>
                    <a:pt x="306085" y="168989"/>
                  </a:lnTo>
                  <a:close/>
                  <a:moveTo>
                    <a:pt x="257004" y="136682"/>
                  </a:moveTo>
                  <a:lnTo>
                    <a:pt x="288068" y="136682"/>
                  </a:lnTo>
                  <a:lnTo>
                    <a:pt x="288068" y="168989"/>
                  </a:lnTo>
                  <a:lnTo>
                    <a:pt x="257004" y="168989"/>
                  </a:lnTo>
                  <a:close/>
                  <a:moveTo>
                    <a:pt x="216997" y="114831"/>
                  </a:moveTo>
                  <a:cubicBezTo>
                    <a:pt x="209247" y="114831"/>
                    <a:pt x="202789" y="121282"/>
                    <a:pt x="202789" y="129024"/>
                  </a:cubicBezTo>
                  <a:cubicBezTo>
                    <a:pt x="202789" y="136765"/>
                    <a:pt x="209247" y="143216"/>
                    <a:pt x="216997" y="143216"/>
                  </a:cubicBezTo>
                  <a:cubicBezTo>
                    <a:pt x="226039" y="143216"/>
                    <a:pt x="232497" y="136765"/>
                    <a:pt x="232497" y="129024"/>
                  </a:cubicBezTo>
                  <a:cubicBezTo>
                    <a:pt x="232497" y="121282"/>
                    <a:pt x="226039" y="114831"/>
                    <a:pt x="216997" y="114831"/>
                  </a:cubicBezTo>
                  <a:close/>
                  <a:moveTo>
                    <a:pt x="306085" y="87808"/>
                  </a:moveTo>
                  <a:lnTo>
                    <a:pt x="337149" y="87808"/>
                  </a:lnTo>
                  <a:lnTo>
                    <a:pt x="337149" y="119908"/>
                  </a:lnTo>
                  <a:lnTo>
                    <a:pt x="306085" y="119908"/>
                  </a:lnTo>
                  <a:close/>
                  <a:moveTo>
                    <a:pt x="257004" y="87808"/>
                  </a:moveTo>
                  <a:lnTo>
                    <a:pt x="288068" y="87808"/>
                  </a:lnTo>
                  <a:lnTo>
                    <a:pt x="288068" y="119908"/>
                  </a:lnTo>
                  <a:lnTo>
                    <a:pt x="257004" y="119908"/>
                  </a:lnTo>
                  <a:close/>
                  <a:moveTo>
                    <a:pt x="306085" y="39969"/>
                  </a:moveTo>
                  <a:lnTo>
                    <a:pt x="337149" y="39969"/>
                  </a:lnTo>
                  <a:lnTo>
                    <a:pt x="337149" y="71033"/>
                  </a:lnTo>
                  <a:lnTo>
                    <a:pt x="306085" y="71033"/>
                  </a:lnTo>
                  <a:close/>
                  <a:moveTo>
                    <a:pt x="257004" y="39969"/>
                  </a:moveTo>
                  <a:lnTo>
                    <a:pt x="288068" y="39969"/>
                  </a:lnTo>
                  <a:lnTo>
                    <a:pt x="288068" y="71033"/>
                  </a:lnTo>
                  <a:lnTo>
                    <a:pt x="257004" y="71033"/>
                  </a:lnTo>
                  <a:close/>
                  <a:moveTo>
                    <a:pt x="216997" y="0"/>
                  </a:moveTo>
                  <a:lnTo>
                    <a:pt x="379745" y="0"/>
                  </a:lnTo>
                  <a:cubicBezTo>
                    <a:pt x="383620" y="0"/>
                    <a:pt x="387495" y="3871"/>
                    <a:pt x="387495" y="9032"/>
                  </a:cubicBezTo>
                  <a:lnTo>
                    <a:pt x="387495" y="174182"/>
                  </a:lnTo>
                  <a:cubicBezTo>
                    <a:pt x="393953" y="166440"/>
                    <a:pt x="402995" y="161279"/>
                    <a:pt x="413328" y="161279"/>
                  </a:cubicBezTo>
                  <a:cubicBezTo>
                    <a:pt x="431411" y="161279"/>
                    <a:pt x="445619" y="175472"/>
                    <a:pt x="445619" y="192245"/>
                  </a:cubicBezTo>
                  <a:cubicBezTo>
                    <a:pt x="445619" y="192245"/>
                    <a:pt x="445619" y="192245"/>
                    <a:pt x="445619" y="193535"/>
                  </a:cubicBezTo>
                  <a:lnTo>
                    <a:pt x="543785" y="223211"/>
                  </a:lnTo>
                  <a:cubicBezTo>
                    <a:pt x="547660" y="224501"/>
                    <a:pt x="548951" y="227081"/>
                    <a:pt x="548951" y="230952"/>
                  </a:cubicBezTo>
                  <a:lnTo>
                    <a:pt x="548951" y="443841"/>
                  </a:lnTo>
                  <a:cubicBezTo>
                    <a:pt x="563159" y="447712"/>
                    <a:pt x="572201" y="459324"/>
                    <a:pt x="572201" y="473516"/>
                  </a:cubicBezTo>
                  <a:cubicBezTo>
                    <a:pt x="572201" y="490289"/>
                    <a:pt x="557993" y="504482"/>
                    <a:pt x="541201" y="504482"/>
                  </a:cubicBezTo>
                  <a:cubicBezTo>
                    <a:pt x="523118" y="504482"/>
                    <a:pt x="508910" y="490289"/>
                    <a:pt x="508910" y="473516"/>
                  </a:cubicBezTo>
                  <a:cubicBezTo>
                    <a:pt x="508910" y="459324"/>
                    <a:pt x="519243" y="447712"/>
                    <a:pt x="532160" y="443841"/>
                  </a:cubicBezTo>
                  <a:lnTo>
                    <a:pt x="532160" y="237403"/>
                  </a:lnTo>
                  <a:lnTo>
                    <a:pt x="440453" y="209018"/>
                  </a:lnTo>
                  <a:cubicBezTo>
                    <a:pt x="433994" y="218050"/>
                    <a:pt x="424953" y="223211"/>
                    <a:pt x="413328" y="223211"/>
                  </a:cubicBezTo>
                  <a:cubicBezTo>
                    <a:pt x="402995" y="223211"/>
                    <a:pt x="393953" y="218050"/>
                    <a:pt x="387495" y="210308"/>
                  </a:cubicBezTo>
                  <a:lnTo>
                    <a:pt x="387495" y="443841"/>
                  </a:lnTo>
                  <a:cubicBezTo>
                    <a:pt x="401703" y="447712"/>
                    <a:pt x="410745" y="459324"/>
                    <a:pt x="410745" y="473516"/>
                  </a:cubicBezTo>
                  <a:cubicBezTo>
                    <a:pt x="410745" y="490289"/>
                    <a:pt x="396537" y="504482"/>
                    <a:pt x="379745" y="504482"/>
                  </a:cubicBezTo>
                  <a:cubicBezTo>
                    <a:pt x="361662" y="504482"/>
                    <a:pt x="347454" y="490289"/>
                    <a:pt x="347454" y="473516"/>
                  </a:cubicBezTo>
                  <a:cubicBezTo>
                    <a:pt x="347454" y="459324"/>
                    <a:pt x="357787" y="447712"/>
                    <a:pt x="370704" y="443841"/>
                  </a:cubicBezTo>
                  <a:lnTo>
                    <a:pt x="370704" y="16773"/>
                  </a:lnTo>
                  <a:lnTo>
                    <a:pt x="226039" y="16773"/>
                  </a:lnTo>
                  <a:lnTo>
                    <a:pt x="226039" y="99348"/>
                  </a:lnTo>
                  <a:cubicBezTo>
                    <a:pt x="238955" y="103219"/>
                    <a:pt x="249288" y="114831"/>
                    <a:pt x="249288" y="129024"/>
                  </a:cubicBezTo>
                  <a:cubicBezTo>
                    <a:pt x="249288" y="145797"/>
                    <a:pt x="236372" y="159989"/>
                    <a:pt x="219581" y="161279"/>
                  </a:cubicBezTo>
                  <a:lnTo>
                    <a:pt x="222164" y="162570"/>
                  </a:lnTo>
                  <a:cubicBezTo>
                    <a:pt x="224747" y="163860"/>
                    <a:pt x="226039" y="166440"/>
                    <a:pt x="226039" y="170311"/>
                  </a:cubicBezTo>
                  <a:lnTo>
                    <a:pt x="226039" y="443841"/>
                  </a:lnTo>
                  <a:cubicBezTo>
                    <a:pt x="238955" y="447712"/>
                    <a:pt x="249288" y="459324"/>
                    <a:pt x="249288" y="473516"/>
                  </a:cubicBezTo>
                  <a:cubicBezTo>
                    <a:pt x="249288" y="490289"/>
                    <a:pt x="235080" y="504482"/>
                    <a:pt x="216997" y="504482"/>
                  </a:cubicBezTo>
                  <a:cubicBezTo>
                    <a:pt x="200206" y="504482"/>
                    <a:pt x="185998" y="490289"/>
                    <a:pt x="185998" y="473516"/>
                  </a:cubicBezTo>
                  <a:cubicBezTo>
                    <a:pt x="185998" y="459324"/>
                    <a:pt x="196331" y="447712"/>
                    <a:pt x="209247" y="443841"/>
                  </a:cubicBezTo>
                  <a:lnTo>
                    <a:pt x="209247" y="175472"/>
                  </a:lnTo>
                  <a:lnTo>
                    <a:pt x="89124" y="107090"/>
                  </a:lnTo>
                  <a:lnTo>
                    <a:pt x="89124" y="178052"/>
                  </a:lnTo>
                  <a:cubicBezTo>
                    <a:pt x="103332" y="181923"/>
                    <a:pt x="113665" y="193535"/>
                    <a:pt x="113665" y="209018"/>
                  </a:cubicBezTo>
                  <a:cubicBezTo>
                    <a:pt x="113665" y="210308"/>
                    <a:pt x="113665" y="211599"/>
                    <a:pt x="113665" y="212889"/>
                  </a:cubicBezTo>
                  <a:lnTo>
                    <a:pt x="126582" y="202567"/>
                  </a:lnTo>
                  <a:cubicBezTo>
                    <a:pt x="129165" y="199986"/>
                    <a:pt x="133040" y="199986"/>
                    <a:pt x="135623" y="201277"/>
                  </a:cubicBezTo>
                  <a:cubicBezTo>
                    <a:pt x="139498" y="202567"/>
                    <a:pt x="140790" y="205147"/>
                    <a:pt x="140790" y="209018"/>
                  </a:cubicBezTo>
                  <a:lnTo>
                    <a:pt x="140790" y="443841"/>
                  </a:lnTo>
                  <a:cubicBezTo>
                    <a:pt x="153706" y="447712"/>
                    <a:pt x="164040" y="459324"/>
                    <a:pt x="164040" y="473516"/>
                  </a:cubicBezTo>
                  <a:cubicBezTo>
                    <a:pt x="164040" y="490289"/>
                    <a:pt x="149831" y="504482"/>
                    <a:pt x="131748" y="504482"/>
                  </a:cubicBezTo>
                  <a:cubicBezTo>
                    <a:pt x="114957" y="504482"/>
                    <a:pt x="100749" y="490289"/>
                    <a:pt x="100749" y="473516"/>
                  </a:cubicBezTo>
                  <a:cubicBezTo>
                    <a:pt x="100749" y="459324"/>
                    <a:pt x="111082" y="447712"/>
                    <a:pt x="123998" y="443841"/>
                  </a:cubicBezTo>
                  <a:lnTo>
                    <a:pt x="123998" y="225791"/>
                  </a:lnTo>
                  <a:lnTo>
                    <a:pt x="40041" y="291593"/>
                  </a:lnTo>
                  <a:lnTo>
                    <a:pt x="40041" y="443841"/>
                  </a:lnTo>
                  <a:cubicBezTo>
                    <a:pt x="52958" y="447712"/>
                    <a:pt x="63291" y="459324"/>
                    <a:pt x="63291" y="473516"/>
                  </a:cubicBezTo>
                  <a:cubicBezTo>
                    <a:pt x="63291" y="490289"/>
                    <a:pt x="49083" y="504482"/>
                    <a:pt x="31000" y="504482"/>
                  </a:cubicBezTo>
                  <a:cubicBezTo>
                    <a:pt x="14208" y="504482"/>
                    <a:pt x="0" y="490289"/>
                    <a:pt x="0" y="473516"/>
                  </a:cubicBezTo>
                  <a:cubicBezTo>
                    <a:pt x="0" y="459324"/>
                    <a:pt x="10333" y="447712"/>
                    <a:pt x="23250" y="443841"/>
                  </a:cubicBezTo>
                  <a:lnTo>
                    <a:pt x="23250" y="286432"/>
                  </a:lnTo>
                  <a:cubicBezTo>
                    <a:pt x="23250" y="283852"/>
                    <a:pt x="24541" y="281271"/>
                    <a:pt x="25833" y="279981"/>
                  </a:cubicBezTo>
                  <a:lnTo>
                    <a:pt x="77499" y="239984"/>
                  </a:lnTo>
                  <a:cubicBezTo>
                    <a:pt x="61999" y="238694"/>
                    <a:pt x="50374" y="224501"/>
                    <a:pt x="50374" y="209018"/>
                  </a:cubicBezTo>
                  <a:cubicBezTo>
                    <a:pt x="50374" y="194826"/>
                    <a:pt x="59416" y="183213"/>
                    <a:pt x="72332" y="179343"/>
                  </a:cubicBezTo>
                  <a:lnTo>
                    <a:pt x="72332" y="91607"/>
                  </a:lnTo>
                  <a:cubicBezTo>
                    <a:pt x="72332" y="89026"/>
                    <a:pt x="73624" y="86446"/>
                    <a:pt x="76207" y="85156"/>
                  </a:cubicBezTo>
                  <a:cubicBezTo>
                    <a:pt x="78791" y="82575"/>
                    <a:pt x="82666" y="82575"/>
                    <a:pt x="85249" y="85156"/>
                  </a:cubicBezTo>
                  <a:lnTo>
                    <a:pt x="189873" y="144506"/>
                  </a:lnTo>
                  <a:cubicBezTo>
                    <a:pt x="187289" y="139345"/>
                    <a:pt x="185998" y="134184"/>
                    <a:pt x="185998" y="129024"/>
                  </a:cubicBezTo>
                  <a:cubicBezTo>
                    <a:pt x="185998" y="114831"/>
                    <a:pt x="196331" y="103219"/>
                    <a:pt x="209247" y="99348"/>
                  </a:cubicBezTo>
                  <a:lnTo>
                    <a:pt x="209247" y="9032"/>
                  </a:lnTo>
                  <a:cubicBezTo>
                    <a:pt x="209247" y="6451"/>
                    <a:pt x="209247" y="3871"/>
                    <a:pt x="211831" y="2580"/>
                  </a:cubicBezTo>
                  <a:cubicBezTo>
                    <a:pt x="213122" y="1290"/>
                    <a:pt x="215706" y="0"/>
                    <a:pt x="216997" y="0"/>
                  </a:cubicBezTo>
                  <a:close/>
                </a:path>
              </a:pathLst>
            </a:custGeom>
            <a:solidFill>
              <a:srgbClr val="FFFFFF"/>
            </a:solidFill>
            <a:ln w="15875" cap="rnd" cmpd="sng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4">
              <a:extLst>
                <a:ext uri="{FF2B5EF4-FFF2-40B4-BE49-F238E27FC236}">
                  <a16:creationId xmlns:a16="http://schemas.microsoft.com/office/drawing/2014/main" id="{356B2C78-48BE-4812-BFC2-6B35B3A4F1DA}"/>
                </a:ext>
              </a:extLst>
            </p:cNvPr>
            <p:cNvSpPr txBox="1"/>
            <p:nvPr/>
          </p:nvSpPr>
          <p:spPr>
            <a:xfrm>
              <a:off x="4827875" y="4350995"/>
              <a:ext cx="2556005" cy="140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38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始终坚持技术强企战略，打造核心竞争力</a:t>
              </a:r>
              <a:endParaRPr kumimoji="0" lang="en-US" altLang="zh-CN" sz="2438" b="0" i="0" u="none" strike="noStrike" kern="0" cap="none" spc="0" normalizeH="0" baseline="0" noProof="0" dirty="0">
                <a:ln>
                  <a:noFill/>
                </a:ln>
                <a:solidFill>
                  <a:srgbClr val="C8A88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9774FE3-631A-42B0-B54A-49016DFA2A57}"/>
              </a:ext>
            </a:extLst>
          </p:cNvPr>
          <p:cNvGrpSpPr/>
          <p:nvPr/>
        </p:nvGrpSpPr>
        <p:grpSpPr>
          <a:xfrm>
            <a:off x="8938421" y="334946"/>
            <a:ext cx="2246873" cy="758048"/>
            <a:chOff x="9396326" y="334946"/>
            <a:chExt cx="2246873" cy="75804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B4C84C0-7185-482E-B7A1-0A29D79E99DA}"/>
                </a:ext>
              </a:extLst>
            </p:cNvPr>
            <p:cNvSpPr txBox="1"/>
            <p:nvPr/>
          </p:nvSpPr>
          <p:spPr>
            <a:xfrm>
              <a:off x="9396326" y="334946"/>
              <a:ext cx="2246873" cy="607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 defTabSz="696773">
                <a:lnSpc>
                  <a:spcPct val="120000"/>
                </a:lnSpc>
                <a:defRPr/>
              </a:pPr>
              <a:r>
                <a:rPr lang="zh-CN" altLang="en-US" sz="3048" b="1" kern="0" dirty="0">
                  <a:solidFill>
                    <a:srgbClr val="C8A8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</a:t>
              </a:r>
              <a:r>
                <a:rPr lang="zh-CN" altLang="en-US" sz="3048" b="1" kern="0" dirty="0">
                  <a:solidFill>
                    <a:srgbClr val="C8A88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特色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303A114B-2550-4ACC-8557-2D7388BB3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014799" y="1092994"/>
              <a:ext cx="1476000" cy="0"/>
            </a:xfrm>
            <a:prstGeom prst="line">
              <a:avLst/>
            </a:prstGeom>
            <a:ln w="34925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5F62ACA-38B0-4F46-A01C-8F39A04BAE7B}"/>
              </a:ext>
            </a:extLst>
          </p:cNvPr>
          <p:cNvGrpSpPr/>
          <p:nvPr/>
        </p:nvGrpSpPr>
        <p:grpSpPr>
          <a:xfrm>
            <a:off x="6126182" y="1406115"/>
            <a:ext cx="3581024" cy="2214000"/>
            <a:chOff x="6126182" y="1482315"/>
            <a:chExt cx="3581024" cy="2214000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FF010A10-B6FD-4E39-A24F-2FC375B2F36B}"/>
                </a:ext>
              </a:extLst>
            </p:cNvPr>
            <p:cNvGrpSpPr/>
            <p:nvPr/>
          </p:nvGrpSpPr>
          <p:grpSpPr>
            <a:xfrm>
              <a:off x="6691136" y="1482315"/>
              <a:ext cx="2465685" cy="1192714"/>
              <a:chOff x="-13205826" y="5104450"/>
              <a:chExt cx="12847643" cy="6214727"/>
            </a:xfrm>
          </p:grpSpPr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6D577BC5-43A7-4D37-A512-86DA81B6A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1037616">
                <a:off x="-13205826" y="5104450"/>
                <a:ext cx="8486776" cy="5686424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56CB57DB-E004-48D7-97A7-A2F94E06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785604">
                <a:off x="-7758854" y="5764626"/>
                <a:ext cx="7400671" cy="5554551"/>
              </a:xfrm>
              <a:prstGeom prst="rect">
                <a:avLst/>
              </a:prstGeom>
            </p:spPr>
          </p:pic>
        </p:grpSp>
        <p:sp>
          <p:nvSpPr>
            <p:cNvPr id="42" name="梯形 41">
              <a:extLst>
                <a:ext uri="{FF2B5EF4-FFF2-40B4-BE49-F238E27FC236}">
                  <a16:creationId xmlns:a16="http://schemas.microsoft.com/office/drawing/2014/main" id="{0D535B63-60B4-40C0-8450-AE633C9DCC99}"/>
                </a:ext>
              </a:extLst>
            </p:cNvPr>
            <p:cNvSpPr/>
            <p:nvPr/>
          </p:nvSpPr>
          <p:spPr>
            <a:xfrm>
              <a:off x="6126182" y="2390395"/>
              <a:ext cx="3566451" cy="361248"/>
            </a:xfrm>
            <a:prstGeom prst="trapezoid">
              <a:avLst>
                <a:gd name="adj" fmla="val 120357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43" name="Rectangle 49">
              <a:extLst>
                <a:ext uri="{FF2B5EF4-FFF2-40B4-BE49-F238E27FC236}">
                  <a16:creationId xmlns:a16="http://schemas.microsoft.com/office/drawing/2014/main" id="{362B518A-5297-4209-AA05-B947A97D8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3067" y="3234650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lvl="0" indent="0" algn="ctr">
                <a:lnSpc>
                  <a:spcPct val="110000"/>
                </a:lnSpc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  <a:ea typeface="微软雅黑"/>
                </a:rPr>
                <a:t>高新技术企业</a:t>
              </a:r>
              <a:endParaRPr lang="en-US" altLang="zh-CN" b="1" dirty="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7" name="梯形 46">
              <a:extLst>
                <a:ext uri="{FF2B5EF4-FFF2-40B4-BE49-F238E27FC236}">
                  <a16:creationId xmlns:a16="http://schemas.microsoft.com/office/drawing/2014/main" id="{74A1DD9D-3BBF-4F8D-869B-34ED402A1018}"/>
                </a:ext>
              </a:extLst>
            </p:cNvPr>
            <p:cNvSpPr/>
            <p:nvPr/>
          </p:nvSpPr>
          <p:spPr>
            <a:xfrm>
              <a:off x="6140755" y="2562838"/>
              <a:ext cx="3566451" cy="361248"/>
            </a:xfrm>
            <a:prstGeom prst="trapezoid">
              <a:avLst>
                <a:gd name="adj" fmla="val 120357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4FCDF3D8-9D71-4C7F-B39D-7453C6B44A17}"/>
              </a:ext>
            </a:extLst>
          </p:cNvPr>
          <p:cNvGrpSpPr/>
          <p:nvPr/>
        </p:nvGrpSpPr>
        <p:grpSpPr>
          <a:xfrm>
            <a:off x="8186901" y="3818325"/>
            <a:ext cx="3581024" cy="2490408"/>
            <a:chOff x="8186901" y="3818325"/>
            <a:chExt cx="3581024" cy="2490408"/>
          </a:xfrm>
        </p:grpSpPr>
        <p:sp>
          <p:nvSpPr>
            <p:cNvPr id="36" name="梯形 35">
              <a:extLst>
                <a:ext uri="{FF2B5EF4-FFF2-40B4-BE49-F238E27FC236}">
                  <a16:creationId xmlns:a16="http://schemas.microsoft.com/office/drawing/2014/main" id="{EC0A2CF6-02DF-4F99-A4F4-07CA104C68B6}"/>
                </a:ext>
              </a:extLst>
            </p:cNvPr>
            <p:cNvSpPr/>
            <p:nvPr/>
          </p:nvSpPr>
          <p:spPr>
            <a:xfrm>
              <a:off x="8186901" y="5002813"/>
              <a:ext cx="3566451" cy="361248"/>
            </a:xfrm>
            <a:prstGeom prst="trapezoid">
              <a:avLst>
                <a:gd name="adj" fmla="val 120357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5A1A79F-C3A0-4FF3-93B2-E50EC1F4F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3786" y="5847068"/>
              <a:ext cx="1821825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lvl="0" indent="0" algn="ctr">
                <a:lnSpc>
                  <a:spcPct val="110000"/>
                </a:lnSpc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  <a:ea typeface="微软雅黑"/>
                </a:rPr>
                <a:t>掌握核心技术</a:t>
              </a:r>
            </a:p>
          </p:txBody>
        </p:sp>
        <p:sp>
          <p:nvSpPr>
            <p:cNvPr id="38" name="梯形 37">
              <a:extLst>
                <a:ext uri="{FF2B5EF4-FFF2-40B4-BE49-F238E27FC236}">
                  <a16:creationId xmlns:a16="http://schemas.microsoft.com/office/drawing/2014/main" id="{2DE485B2-BFFF-417E-A7C4-3E6EC1A305C8}"/>
                </a:ext>
              </a:extLst>
            </p:cNvPr>
            <p:cNvSpPr/>
            <p:nvPr/>
          </p:nvSpPr>
          <p:spPr>
            <a:xfrm>
              <a:off x="8201474" y="5175256"/>
              <a:ext cx="3566451" cy="361248"/>
            </a:xfrm>
            <a:prstGeom prst="trapezoid">
              <a:avLst>
                <a:gd name="adj" fmla="val 120357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E338A408-723F-4A23-B5C3-1720AB1B9ACA}"/>
                </a:ext>
              </a:extLst>
            </p:cNvPr>
            <p:cNvGrpSpPr/>
            <p:nvPr/>
          </p:nvGrpSpPr>
          <p:grpSpPr>
            <a:xfrm>
              <a:off x="8307045" y="3818325"/>
              <a:ext cx="3355306" cy="1532458"/>
              <a:chOff x="6518037" y="4190299"/>
              <a:chExt cx="3846338" cy="1756726"/>
            </a:xfrm>
          </p:grpSpPr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B8FE4028-5050-44E9-B061-F0F576423343}"/>
                  </a:ext>
                </a:extLst>
              </p:cNvPr>
              <p:cNvGrpSpPr/>
              <p:nvPr/>
            </p:nvGrpSpPr>
            <p:grpSpPr>
              <a:xfrm>
                <a:off x="6518037" y="4190299"/>
                <a:ext cx="2105935" cy="1360187"/>
                <a:chOff x="-166170" y="2078762"/>
                <a:chExt cx="4391661" cy="2836499"/>
              </a:xfrm>
            </p:grpSpPr>
            <p:grpSp>
              <p:nvGrpSpPr>
                <p:cNvPr id="71" name="组合 2">
                  <a:extLst>
                    <a:ext uri="{FF2B5EF4-FFF2-40B4-BE49-F238E27FC236}">
                      <a16:creationId xmlns:a16="http://schemas.microsoft.com/office/drawing/2014/main" id="{D7CBC1FF-3B03-44B5-B627-780F734253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166170" y="2078762"/>
                  <a:ext cx="4391661" cy="2836499"/>
                  <a:chOff x="0" y="0"/>
                  <a:chExt cx="3536515" cy="2133600"/>
                </a:xfrm>
              </p:grpSpPr>
              <p:pic>
                <p:nvPicPr>
                  <p:cNvPr id="73" name="Picture 3">
                    <a:extLst>
                      <a:ext uri="{FF2B5EF4-FFF2-40B4-BE49-F238E27FC236}">
                        <a16:creationId xmlns:a16="http://schemas.microsoft.com/office/drawing/2014/main" id="{F211122B-ED62-4936-B5DE-8E2356421AC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3536515" cy="2133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4" name="Rectangle 19">
                    <a:extLst>
                      <a:ext uri="{FF2B5EF4-FFF2-40B4-BE49-F238E27FC236}">
                        <a16:creationId xmlns:a16="http://schemas.microsoft.com/office/drawing/2014/main" id="{2C9E3AF7-688C-4906-BD5A-9F52784184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581" y="255892"/>
                    <a:ext cx="2450592" cy="1530000"/>
                  </a:xfrm>
                  <a:prstGeom prst="rect">
                    <a:avLst/>
                  </a:prstGeom>
                  <a:blipFill dpi="0" rotWithShape="1">
                    <a:blip r:embed="rId7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1pPr>
                    <a:lvl2pPr marL="742950" indent="-28575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2pPr>
                    <a:lvl3pPr marL="11430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3pPr>
                    <a:lvl4pPr marL="16002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4pPr>
                    <a:lvl5pPr marL="20574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 typeface="Arial" pitchFamily="34" charset="0"/>
                      <a:buNone/>
                    </a:pPr>
                    <a:endParaRPr lang="zh-CN" altLang="zh-CN" sz="3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72" name="图片 71">
                  <a:extLst>
                    <a:ext uri="{FF2B5EF4-FFF2-40B4-BE49-F238E27FC236}">
                      <a16:creationId xmlns:a16="http://schemas.microsoft.com/office/drawing/2014/main" id="{85FFFDDD-02D7-4560-B845-2EAF1B413E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735" y="2414569"/>
                  <a:ext cx="3020092" cy="2021337"/>
                </a:xfrm>
                <a:prstGeom prst="rect">
                  <a:avLst/>
                </a:pr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D07449EF-5162-476B-BD25-F45EC6764D66}"/>
                  </a:ext>
                </a:extLst>
              </p:cNvPr>
              <p:cNvGrpSpPr/>
              <p:nvPr/>
            </p:nvGrpSpPr>
            <p:grpSpPr>
              <a:xfrm>
                <a:off x="7231884" y="4426718"/>
                <a:ext cx="2072168" cy="1360187"/>
                <a:chOff x="4023859" y="2088386"/>
                <a:chExt cx="4321244" cy="2836499"/>
              </a:xfrm>
            </p:grpSpPr>
            <p:grpSp>
              <p:nvGrpSpPr>
                <p:cNvPr id="67" name="组合 2">
                  <a:extLst>
                    <a:ext uri="{FF2B5EF4-FFF2-40B4-BE49-F238E27FC236}">
                      <a16:creationId xmlns:a16="http://schemas.microsoft.com/office/drawing/2014/main" id="{91C66CD6-54ED-4AB4-AE26-F0E4B2050E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23859" y="2088386"/>
                  <a:ext cx="4321244" cy="2836499"/>
                  <a:chOff x="0" y="0"/>
                  <a:chExt cx="3536515" cy="2133600"/>
                </a:xfrm>
              </p:grpSpPr>
              <p:pic>
                <p:nvPicPr>
                  <p:cNvPr id="69" name="Picture 3">
                    <a:extLst>
                      <a:ext uri="{FF2B5EF4-FFF2-40B4-BE49-F238E27FC236}">
                        <a16:creationId xmlns:a16="http://schemas.microsoft.com/office/drawing/2014/main" id="{8F8CA32F-78AF-42EF-B6E1-779C5DAC1C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3536515" cy="2133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70" name="Rectangle 19">
                    <a:extLst>
                      <a:ext uri="{FF2B5EF4-FFF2-40B4-BE49-F238E27FC236}">
                        <a16:creationId xmlns:a16="http://schemas.microsoft.com/office/drawing/2014/main" id="{A9E351BB-6A64-458B-AF54-89281C7C0F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581" y="255892"/>
                    <a:ext cx="2450592" cy="1530000"/>
                  </a:xfrm>
                  <a:prstGeom prst="rect">
                    <a:avLst/>
                  </a:prstGeom>
                  <a:blipFill dpi="0" rotWithShape="1">
                    <a:blip r:embed="rId10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1pPr>
                    <a:lvl2pPr marL="742950" indent="-28575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2pPr>
                    <a:lvl3pPr marL="11430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3pPr>
                    <a:lvl4pPr marL="16002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4pPr>
                    <a:lvl5pPr marL="20574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 typeface="Arial" pitchFamily="34" charset="0"/>
                      <a:buNone/>
                    </a:pPr>
                    <a:endParaRPr lang="zh-CN" altLang="zh-CN" sz="3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68" name="图片 67">
                  <a:extLst>
                    <a:ext uri="{FF2B5EF4-FFF2-40B4-BE49-F238E27FC236}">
                      <a16:creationId xmlns:a16="http://schemas.microsoft.com/office/drawing/2014/main" id="{AB6EE558-70EC-4E58-8202-5FAF7C2FA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81280" y="2422296"/>
                  <a:ext cx="2980569" cy="2071380"/>
                </a:xfrm>
                <a:prstGeom prst="rect">
                  <a:avLst/>
                </a:prstGeom>
              </p:spPr>
            </p:pic>
          </p:grp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E2EB23E2-15AA-4923-8BAF-1A2B5EC25569}"/>
                  </a:ext>
                </a:extLst>
              </p:cNvPr>
              <p:cNvGrpSpPr/>
              <p:nvPr/>
            </p:nvGrpSpPr>
            <p:grpSpPr>
              <a:xfrm>
                <a:off x="8311263" y="4587612"/>
                <a:ext cx="2053112" cy="1359413"/>
                <a:chOff x="8052735" y="2080376"/>
                <a:chExt cx="4281505" cy="2834885"/>
              </a:xfrm>
            </p:grpSpPr>
            <p:grpSp>
              <p:nvGrpSpPr>
                <p:cNvPr id="62" name="组合 2">
                  <a:extLst>
                    <a:ext uri="{FF2B5EF4-FFF2-40B4-BE49-F238E27FC236}">
                      <a16:creationId xmlns:a16="http://schemas.microsoft.com/office/drawing/2014/main" id="{48E4EFD8-77D2-4AD8-AD39-7183E8E552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2735" y="2080376"/>
                  <a:ext cx="4281505" cy="2834885"/>
                  <a:chOff x="0" y="0"/>
                  <a:chExt cx="3536515" cy="2133600"/>
                </a:xfrm>
              </p:grpSpPr>
              <p:pic>
                <p:nvPicPr>
                  <p:cNvPr id="65" name="Picture 3">
                    <a:extLst>
                      <a:ext uri="{FF2B5EF4-FFF2-40B4-BE49-F238E27FC236}">
                        <a16:creationId xmlns:a16="http://schemas.microsoft.com/office/drawing/2014/main" id="{857AB890-DBA5-4B9B-85FA-CB11BA35DA1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3536515" cy="2133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6" name="Rectangle 19">
                    <a:extLst>
                      <a:ext uri="{FF2B5EF4-FFF2-40B4-BE49-F238E27FC236}">
                        <a16:creationId xmlns:a16="http://schemas.microsoft.com/office/drawing/2014/main" id="{10007DD9-5F1D-41C3-BC8F-800135DF5D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581" y="255892"/>
                    <a:ext cx="2450592" cy="1530000"/>
                  </a:xfrm>
                  <a:prstGeom prst="rect">
                    <a:avLst/>
                  </a:prstGeom>
                  <a:blipFill dpi="0" rotWithShape="1">
                    <a:blip r:embed="rId1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>
                    <a:lvl1pPr eaLnBrk="0" hangingPunct="0">
                      <a:lnSpc>
                        <a:spcPct val="90000"/>
                      </a:lnSpc>
                      <a:spcBef>
                        <a:spcPts val="1000"/>
                      </a:spcBef>
                      <a:buChar char="•"/>
                      <a:defRPr sz="28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1pPr>
                    <a:lvl2pPr marL="742950" indent="-28575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2pPr>
                    <a:lvl3pPr marL="11430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 sz="2000"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3pPr>
                    <a:lvl4pPr marL="16002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4pPr>
                    <a:lvl5pPr marL="2057400" indent="-228600" eaLnBrk="0" hangingPunct="0">
                      <a:lnSpc>
                        <a:spcPct val="90000"/>
                      </a:lnSpc>
                      <a:spcBef>
                        <a:spcPts val="500"/>
                      </a:spcBef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5pPr>
                    <a:lvl6pPr marL="25146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6pPr>
                    <a:lvl7pPr marL="29718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7pPr>
                    <a:lvl8pPr marL="34290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8pPr>
                    <a:lvl9pPr marL="3886200" indent="-228600" eaLnBrk="0" fontAlgn="base" hangingPunct="0">
                      <a:lnSpc>
                        <a:spcPct val="90000"/>
                      </a:lnSpc>
                      <a:spcBef>
                        <a:spcPts val="500"/>
                      </a:spcBef>
                      <a:spcAft>
                        <a:spcPct val="0"/>
                      </a:spcAft>
                      <a:buFont typeface="Arial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方正兰亭黑_GBK" pitchFamily="2" charset="-122"/>
                        <a:ea typeface="方正兰亭黑_GBK" pitchFamily="2" charset="-122"/>
                        <a:sym typeface="Calibri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Font typeface="Arial" pitchFamily="34" charset="0"/>
                      <a:buNone/>
                    </a:pPr>
                    <a:endParaRPr lang="zh-CN" altLang="zh-CN" sz="320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63" name="图片 62">
                  <a:extLst>
                    <a:ext uri="{FF2B5EF4-FFF2-40B4-BE49-F238E27FC236}">
                      <a16:creationId xmlns:a16="http://schemas.microsoft.com/office/drawing/2014/main" id="{136667FF-4915-4B56-8F1D-18BEA7ED5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9582" y="2414570"/>
                  <a:ext cx="2946380" cy="201360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F522AC71-3D5B-4EC8-BC30-0B662E93EBFF}"/>
              </a:ext>
            </a:extLst>
          </p:cNvPr>
          <p:cNvCxnSpPr>
            <a:cxnSpLocks/>
          </p:cNvCxnSpPr>
          <p:nvPr/>
        </p:nvCxnSpPr>
        <p:spPr>
          <a:xfrm rot="5400000">
            <a:off x="1702836" y="3735666"/>
            <a:ext cx="352800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48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B4F14B-3AA5-4964-B866-A4AA23890031}"/>
              </a:ext>
            </a:extLst>
          </p:cNvPr>
          <p:cNvGrpSpPr/>
          <p:nvPr/>
        </p:nvGrpSpPr>
        <p:grpSpPr>
          <a:xfrm>
            <a:off x="3937120" y="3947540"/>
            <a:ext cx="3581024" cy="2361193"/>
            <a:chOff x="3937120" y="3947540"/>
            <a:chExt cx="3581024" cy="2361193"/>
          </a:xfrm>
        </p:grpSpPr>
        <p:sp>
          <p:nvSpPr>
            <p:cNvPr id="33" name="梯形 32">
              <a:extLst>
                <a:ext uri="{FF2B5EF4-FFF2-40B4-BE49-F238E27FC236}">
                  <a16:creationId xmlns:a16="http://schemas.microsoft.com/office/drawing/2014/main" id="{09171519-961E-4C6E-8A99-A0A8515F6BDC}"/>
                </a:ext>
              </a:extLst>
            </p:cNvPr>
            <p:cNvSpPr/>
            <p:nvPr/>
          </p:nvSpPr>
          <p:spPr>
            <a:xfrm>
              <a:off x="3937120" y="5002813"/>
              <a:ext cx="3566451" cy="361248"/>
            </a:xfrm>
            <a:prstGeom prst="trapezoid">
              <a:avLst>
                <a:gd name="adj" fmla="val 120357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49">
              <a:extLst>
                <a:ext uri="{FF2B5EF4-FFF2-40B4-BE49-F238E27FC236}">
                  <a16:creationId xmlns:a16="http://schemas.microsoft.com/office/drawing/2014/main" id="{4123FC1F-ADBB-4750-A7FF-5378B113C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387" y="5847068"/>
              <a:ext cx="2189062" cy="4616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22000">
                  <a:srgbClr val="0F6FC6"/>
                </a:gs>
                <a:gs pos="72000">
                  <a:schemeClr val="accent1">
                    <a:alpha val="61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extLst/>
          </p:spPr>
          <p:txBody>
            <a:bodyPr rtlCol="0" anchor="ctr"/>
            <a:lstStyle>
              <a:lvl1pPr marL="457200" indent="-4572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8001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2573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7145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171700" indent="-342900" algn="l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6289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30861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5433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4000500" indent="-3429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lvl="0" indent="0" algn="ctr">
                <a:lnSpc>
                  <a:spcPct val="110000"/>
                </a:lnSpc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/>
                  <a:ea typeface="微软雅黑"/>
                </a:rPr>
                <a:t>重难点技术研究</a:t>
              </a:r>
            </a:p>
          </p:txBody>
        </p:sp>
        <p:sp>
          <p:nvSpPr>
            <p:cNvPr id="35" name="梯形 34">
              <a:extLst>
                <a:ext uri="{FF2B5EF4-FFF2-40B4-BE49-F238E27FC236}">
                  <a16:creationId xmlns:a16="http://schemas.microsoft.com/office/drawing/2014/main" id="{5E9196DA-0A5C-490D-B5D4-237FA600D7A5}"/>
                </a:ext>
              </a:extLst>
            </p:cNvPr>
            <p:cNvSpPr/>
            <p:nvPr/>
          </p:nvSpPr>
          <p:spPr>
            <a:xfrm>
              <a:off x="3951693" y="5175256"/>
              <a:ext cx="3566451" cy="361248"/>
            </a:xfrm>
            <a:prstGeom prst="trapezoid">
              <a:avLst>
                <a:gd name="adj" fmla="val 120357"/>
              </a:avLst>
            </a:prstGeom>
            <a:gradFill>
              <a:gsLst>
                <a:gs pos="0">
                  <a:srgbClr val="0BD0D9">
                    <a:lumMod val="60000"/>
                    <a:lumOff val="40000"/>
                    <a:alpha val="0"/>
                  </a:srgbClr>
                </a:gs>
                <a:gs pos="100000">
                  <a:srgbClr val="0BD0D9">
                    <a:lumMod val="60000"/>
                    <a:lumOff val="40000"/>
                    <a:alpha val="39000"/>
                  </a:srgbClr>
                </a:gs>
              </a:gsLst>
              <a:lin ang="5400000" scaled="1"/>
            </a:gradFill>
            <a:ln w="6350" cap="flat" cmpd="sng" algn="ctr">
              <a:gradFill>
                <a:gsLst>
                  <a:gs pos="0">
                    <a:srgbClr val="0BD0D9">
                      <a:lumMod val="60000"/>
                      <a:lumOff val="40000"/>
                      <a:alpha val="0"/>
                    </a:srgbClr>
                  </a:gs>
                  <a:gs pos="100000">
                    <a:srgbClr val="0BD0D9">
                      <a:lumMod val="60000"/>
                      <a:lumOff val="4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kern="0" dirty="0">
                <a:solidFill>
                  <a:prstClr val="white"/>
                </a:solidFill>
                <a:latin typeface="Arial"/>
                <a:ea typeface="微软雅黑" panose="020B0503020204020204" pitchFamily="34" charset="-122"/>
              </a:endParaRPr>
            </a:p>
          </p:txBody>
        </p:sp>
        <p:pic>
          <p:nvPicPr>
            <p:cNvPr id="76" name="Picture 6" descr="https://www3.djicdn.com/assets/images/products/phantom-4-adv/s1/s1-img-2103a7274a03d031f129b9cd360c2ee3.png?from=cdnMap">
              <a:extLst>
                <a:ext uri="{FF2B5EF4-FFF2-40B4-BE49-F238E27FC236}">
                  <a16:creationId xmlns:a16="http://schemas.microsoft.com/office/drawing/2014/main" id="{4B44D735-C5D8-4243-A5FF-1587799EA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449" y="3947540"/>
              <a:ext cx="1477125" cy="1112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8FA92361-772B-4F7B-82E2-16AAB18A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200" b="98000" l="1183" r="96305">
                          <a14:foregroundMark x1="53806" y1="14400" x2="59793" y2="18933"/>
                          <a14:foregroundMark x1="73171" y1="7333" x2="77088" y2="9867"/>
                          <a14:foregroundMark x1="88692" y1="30267" x2="95639" y2="27333"/>
                          <a14:foregroundMark x1="95639" y1="27333" x2="96083" y2="24533"/>
                          <a14:foregroundMark x1="95196" y1="29200" x2="96452" y2="30800"/>
                          <a14:foregroundMark x1="83444" y1="36667" x2="86401" y2="32667"/>
                          <a14:foregroundMark x1="74427" y1="25467" x2="79305" y2="31067"/>
                          <a14:foregroundMark x1="27938" y1="67200" x2="30451" y2="72000"/>
                          <a14:foregroundMark x1="18256" y1="70533" x2="24021" y2="80267"/>
                          <a14:foregroundMark x1="15669" y1="74000" x2="29712" y2="88800"/>
                          <a14:foregroundMark x1="29712" y1="88800" x2="30820" y2="89200"/>
                          <a14:foregroundMark x1="43902" y1="70533" x2="44050" y2="76400"/>
                          <a14:foregroundMark x1="49224" y1="69067" x2="61789" y2="57200"/>
                          <a14:foregroundMark x1="67849" y1="52400" x2="71249" y2="50800"/>
                          <a14:foregroundMark x1="28973" y1="37867" x2="33777" y2="42400"/>
                          <a14:foregroundMark x1="33777" y1="42400" x2="35033" y2="44533"/>
                          <a14:foregroundMark x1="60015" y1="23200" x2="61863" y2="24000"/>
                          <a14:foregroundMark x1="11530" y1="69067" x2="17295" y2="69067"/>
                          <a14:foregroundMark x1="1330" y1="64667" x2="10052" y2="63200"/>
                          <a14:foregroundMark x1="38729" y1="48267" x2="45676" y2="41600"/>
                          <a14:foregroundMark x1="21138" y1="82000" x2="21138" y2="90400"/>
                          <a14:foregroundMark x1="29194" y1="91333" x2="29268" y2="98000"/>
                          <a14:foregroundMark x1="32742" y1="88800" x2="34368" y2="90000"/>
                          <a14:foregroundMark x1="17443" y1="79200" x2="17517" y2="89200"/>
                          <a14:foregroundMark x1="15447" y1="77333" x2="15965" y2="87600"/>
                          <a14:foregroundMark x1="78566" y1="24533" x2="83222" y2="28933"/>
                          <a14:foregroundMark x1="76866" y1="22267" x2="78714" y2="24533"/>
                          <a14:foregroundMark x1="85735" y1="29600" x2="92166" y2="241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894" y="4109944"/>
              <a:ext cx="2926585" cy="1622275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DDC7BF2-5D49-426A-B1FA-9A05F97B0A61}"/>
              </a:ext>
            </a:extLst>
          </p:cNvPr>
          <p:cNvGrpSpPr/>
          <p:nvPr/>
        </p:nvGrpSpPr>
        <p:grpSpPr>
          <a:xfrm>
            <a:off x="1006706" y="396249"/>
            <a:ext cx="2111635" cy="696745"/>
            <a:chOff x="1006706" y="396249"/>
            <a:chExt cx="2111635" cy="696745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E1DE0B94-A73C-4D66-A473-DEDA85ADC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706" y="396249"/>
              <a:ext cx="576000" cy="696745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EB5601E4-97F0-44FA-ABA7-1B8C2E453E9B}"/>
                </a:ext>
              </a:extLst>
            </p:cNvPr>
            <p:cNvSpPr txBox="1"/>
            <p:nvPr/>
          </p:nvSpPr>
          <p:spPr>
            <a:xfrm>
              <a:off x="1584759" y="510356"/>
              <a:ext cx="1533582" cy="497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96773">
                <a:lnSpc>
                  <a:spcPct val="120000"/>
                </a:lnSpc>
                <a:defRPr/>
              </a:pPr>
              <a:r>
                <a:rPr lang="zh-CN" altLang="en-US" sz="24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上水集团</a:t>
              </a:r>
              <a:endParaRPr lang="zh-CN" altLang="en-US" sz="24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7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手册字体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2_Office 主题">
  <a:themeElements>
    <a:clrScheme name="自定义 10">
      <a:dk1>
        <a:srgbClr val="2E2E2E"/>
      </a:dk1>
      <a:lt1>
        <a:sysClr val="window" lastClr="FFFFFF"/>
      </a:lt1>
      <a:dk2>
        <a:srgbClr val="44546A"/>
      </a:dk2>
      <a:lt2>
        <a:srgbClr val="E7E6E6"/>
      </a:lt2>
      <a:accent1>
        <a:srgbClr val="2FD0D4"/>
      </a:accent1>
      <a:accent2>
        <a:srgbClr val="2E2E2E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D03B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1306</Words>
  <Application>Microsoft Office PowerPoint</Application>
  <PresentationFormat>宽屏</PresentationFormat>
  <Paragraphs>319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FZLanTingKanHei-R-GBK</vt:lpstr>
      <vt:lpstr>思源黑体 CN Light</vt:lpstr>
      <vt:lpstr>思源黑体 CN Medium</vt:lpstr>
      <vt:lpstr>思源宋体 Heavy</vt:lpstr>
      <vt:lpstr>宋体</vt:lpstr>
      <vt:lpstr>微软雅黑</vt:lpstr>
      <vt:lpstr>禹卫书法行书简体
</vt:lpstr>
      <vt:lpstr>Arial</vt:lpstr>
      <vt:lpstr>Calibri</vt:lpstr>
      <vt:lpstr>Segoe UI Light</vt:lpstr>
      <vt:lpstr>2_Office 主题​​</vt:lpstr>
      <vt:lpstr>3_Office 主题​​</vt:lpstr>
      <vt:lpstr>5_Office 主题​​</vt:lpstr>
      <vt:lpstr>7_Office 主题​​</vt:lpstr>
      <vt:lpstr>22_Office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Kian</dc:creator>
  <cp:lastModifiedBy>邰 晓晖</cp:lastModifiedBy>
  <cp:revision>591</cp:revision>
  <dcterms:created xsi:type="dcterms:W3CDTF">2018-06-19T01:55:09Z</dcterms:created>
  <dcterms:modified xsi:type="dcterms:W3CDTF">2019-06-02T05:25:54Z</dcterms:modified>
</cp:coreProperties>
</file>